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5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</p:sldIdLst>
  <p:sldSz cy="5143500" cx="9144000"/>
  <p:notesSz cx="6858000" cy="9144000"/>
  <p:embeddedFontLst>
    <p:embeddedFont>
      <p:font typeface="Lato"/>
      <p:regular r:id="rId32"/>
      <p:bold r:id="rId33"/>
      <p:italic r:id="rId34"/>
      <p:boldItalic r:id="rId35"/>
    </p:embeddedFont>
    <p:embeddedFont>
      <p:font typeface="Bungee"/>
      <p:regular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font" Target="fonts/Lato-bold.fntdata"/><Relationship Id="rId10" Type="http://schemas.openxmlformats.org/officeDocument/2006/relationships/slide" Target="slides/slide6.xml"/><Relationship Id="rId32" Type="http://schemas.openxmlformats.org/officeDocument/2006/relationships/font" Target="fonts/Lato-regular.fntdata"/><Relationship Id="rId13" Type="http://schemas.openxmlformats.org/officeDocument/2006/relationships/slide" Target="slides/slide9.xml"/><Relationship Id="rId35" Type="http://schemas.openxmlformats.org/officeDocument/2006/relationships/font" Target="fonts/Lato-boldItalic.fntdata"/><Relationship Id="rId12" Type="http://schemas.openxmlformats.org/officeDocument/2006/relationships/slide" Target="slides/slide8.xml"/><Relationship Id="rId34" Type="http://schemas.openxmlformats.org/officeDocument/2006/relationships/font" Target="fonts/Lato-italic.fntdata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36" Type="http://schemas.openxmlformats.org/officeDocument/2006/relationships/font" Target="fonts/Bungee-regular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1" name="Google Shape;1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eafedb1e36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9" name="Google Shape;239;g2eafedb1e36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2eafedb1e36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4" name="Google Shape;244;g2eafedb1e36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2ebb492f335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1" name="Google Shape;251;g2ebb492f335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2ebb492f335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6" name="Google Shape;256;g2ebb492f335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2ebb492f335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3" name="Google Shape;263;g2ebb492f335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2ebb492f335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8" name="Google Shape;268;g2ebb492f335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2ebb492f335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5" name="Google Shape;275;g2ebb492f335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2ebb6144886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0" name="Google Shape;280;g2ebb6144886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2ebb6144886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7" name="Google Shape;287;g2ebb6144886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2ebb6144886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2" name="Google Shape;292;g2ebb6144886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e73534133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6" name="Google Shape;186;g2e73534133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2ebb6144886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7" name="Google Shape;297;g2ebb6144886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2ebb6144886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2" name="Google Shape;302;g2ebb6144886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2ebb6144886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9" name="Google Shape;309;g2ebb6144886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2ebb6144886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4" name="Google Shape;314;g2ebb6144886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2ebb6144886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1" name="Google Shape;321;g2ebb6144886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2ebb6144886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6" name="Google Shape;326;g2ebb6144886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2ebb6144886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3" name="Google Shape;333;g2ebb6144886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2ea5ee6af87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8" name="Google Shape;338;g2ea5ee6af87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e735341332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1" name="Google Shape;191;g2e735341332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e735341332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7" name="Google Shape;197;g2e735341332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e7de646be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2" name="Google Shape;202;g2e7de646be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ea9f5972b4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9" name="Google Shape;209;g2ea9f5972b4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2eafedb1e3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4" name="Google Shape;214;g2eafedb1e3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eafedb1e36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7" name="Google Shape;227;g2eafedb1e36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eafedb1e36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2" name="Google Shape;232;g2eafedb1e36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13.png"/><Relationship Id="rId4" Type="http://schemas.openxmlformats.org/officeDocument/2006/relationships/image" Target="../media/image4.png"/><Relationship Id="rId5" Type="http://schemas.openxmlformats.org/officeDocument/2006/relationships/image" Target="../media/image20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8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8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8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8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8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8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8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8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8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5.png"/><Relationship Id="rId3" Type="http://schemas.openxmlformats.org/officeDocument/2006/relationships/image" Target="../media/image8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Relationship Id="rId3" Type="http://schemas.openxmlformats.org/officeDocument/2006/relationships/image" Target="../media/image8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png"/><Relationship Id="rId3" Type="http://schemas.openxmlformats.org/officeDocument/2006/relationships/image" Target="../media/image8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jpg"/><Relationship Id="rId3" Type="http://schemas.openxmlformats.org/officeDocument/2006/relationships/image" Target="../media/image8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png"/><Relationship Id="rId3" Type="http://schemas.openxmlformats.org/officeDocument/2006/relationships/image" Target="../media/image8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8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8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8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rside 1">
  <p:cSld name="TITLE_2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22415" y="1624718"/>
            <a:ext cx="2679200" cy="18940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2700000" dist="19050">
              <a:srgbClr val="000000">
                <a:alpha val="49803"/>
              </a:srgbClr>
            </a:outerShdw>
          </a:effectLst>
        </p:spPr>
      </p:pic>
      <p:pic>
        <p:nvPicPr>
          <p:cNvPr id="11" name="Google Shape;11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50575" y="-197900"/>
            <a:ext cx="3534801" cy="249893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2700000" dist="19050">
              <a:srgbClr val="000000">
                <a:alpha val="49803"/>
              </a:srgbClr>
            </a:outerShdw>
          </a:effectLst>
        </p:spPr>
      </p:pic>
      <p:sp>
        <p:nvSpPr>
          <p:cNvPr id="12" name="Google Shape;12;p2"/>
          <p:cNvSpPr txBox="1"/>
          <p:nvPr>
            <p:ph type="title"/>
          </p:nvPr>
        </p:nvSpPr>
        <p:spPr>
          <a:xfrm>
            <a:off x="415500" y="3403493"/>
            <a:ext cx="8313000" cy="12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3600">
                <a:solidFill>
                  <a:srgbClr val="000000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pic>
        <p:nvPicPr>
          <p:cNvPr id="13" name="Google Shape;13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58775" y="-7994"/>
            <a:ext cx="1894100" cy="1894075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2"/>
          <p:cNvSpPr/>
          <p:nvPr/>
        </p:nvSpPr>
        <p:spPr>
          <a:xfrm rot="2700000">
            <a:off x="5219766" y="1849866"/>
            <a:ext cx="868469" cy="868469"/>
          </a:xfrm>
          <a:prstGeom prst="rect">
            <a:avLst/>
          </a:prstGeom>
          <a:solidFill>
            <a:srgbClr val="00AEEF"/>
          </a:solidFill>
          <a:ln>
            <a:noFill/>
          </a:ln>
          <a:effectLst>
            <a:outerShdw blurRad="71438" rotWithShape="0" algn="bl" dir="2580000" dist="38100">
              <a:srgbClr val="000000">
                <a:alpha val="2784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"/>
          <p:cNvSpPr/>
          <p:nvPr/>
        </p:nvSpPr>
        <p:spPr>
          <a:xfrm rot="2700000">
            <a:off x="3792861" y="2141561"/>
            <a:ext cx="733128" cy="733128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71438" rotWithShape="0" algn="bl" dir="2580000" dist="38100">
              <a:srgbClr val="000000">
                <a:alpha val="2784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2"/>
          <p:cNvSpPr/>
          <p:nvPr/>
        </p:nvSpPr>
        <p:spPr>
          <a:xfrm rot="2700000">
            <a:off x="-298455" y="2802041"/>
            <a:ext cx="1135755" cy="1135967"/>
          </a:xfrm>
          <a:prstGeom prst="rect">
            <a:avLst/>
          </a:prstGeom>
          <a:solidFill>
            <a:srgbClr val="FFF200"/>
          </a:solidFill>
          <a:ln>
            <a:noFill/>
          </a:ln>
          <a:effectLst>
            <a:outerShdw blurRad="71438" rotWithShape="0" algn="bl" dir="2580000" dist="38100">
              <a:srgbClr val="000000">
                <a:alpha val="2784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7;p2"/>
          <p:cNvSpPr/>
          <p:nvPr/>
        </p:nvSpPr>
        <p:spPr>
          <a:xfrm rot="2699200">
            <a:off x="3071647" y="-331903"/>
            <a:ext cx="911956" cy="911956"/>
          </a:xfrm>
          <a:prstGeom prst="rect">
            <a:avLst/>
          </a:prstGeom>
          <a:solidFill>
            <a:srgbClr val="FFF200"/>
          </a:solidFill>
          <a:ln>
            <a:noFill/>
          </a:ln>
          <a:effectLst>
            <a:outerShdw blurRad="71438" rotWithShape="0" algn="bl" dir="2580000" dist="38100">
              <a:srgbClr val="000000">
                <a:alpha val="2784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8;p2"/>
          <p:cNvSpPr/>
          <p:nvPr/>
        </p:nvSpPr>
        <p:spPr>
          <a:xfrm rot="2700000">
            <a:off x="1360153" y="-100572"/>
            <a:ext cx="1156544" cy="1156544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71438" rotWithShape="0" algn="bl" dir="2580000" dist="38100">
              <a:srgbClr val="000000">
                <a:alpha val="2784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" name="Google Shape;19;p2"/>
          <p:cNvPicPr preferRelativeResize="0"/>
          <p:nvPr/>
        </p:nvPicPr>
        <p:blipFill rotWithShape="1">
          <a:blip r:embed="rId5">
            <a:alphaModFix/>
          </a:blip>
          <a:srcRect b="0" l="32975" r="0" t="0"/>
          <a:stretch/>
        </p:blipFill>
        <p:spPr>
          <a:xfrm rot="2700000">
            <a:off x="2194982" y="1044819"/>
            <a:ext cx="1481711" cy="1473882"/>
          </a:xfrm>
          <a:prstGeom prst="rect">
            <a:avLst/>
          </a:prstGeom>
          <a:noFill/>
          <a:ln>
            <a:noFill/>
          </a:ln>
          <a:effectLst>
            <a:outerShdw blurRad="71438" rotWithShape="0" algn="bl" dir="2580000" dist="38100">
              <a:srgbClr val="000000">
                <a:alpha val="27843"/>
              </a:srgbClr>
            </a:outerShdw>
          </a:effectLst>
        </p:spPr>
      </p:pic>
      <p:sp>
        <p:nvSpPr>
          <p:cNvPr id="20" name="Google Shape;20;p2"/>
          <p:cNvSpPr/>
          <p:nvPr/>
        </p:nvSpPr>
        <p:spPr>
          <a:xfrm rot="2700000">
            <a:off x="148017" y="790251"/>
            <a:ext cx="1100541" cy="1100541"/>
          </a:xfrm>
          <a:prstGeom prst="rect">
            <a:avLst/>
          </a:prstGeom>
          <a:solidFill>
            <a:srgbClr val="00AEEF"/>
          </a:solidFill>
          <a:ln>
            <a:noFill/>
          </a:ln>
          <a:effectLst>
            <a:outerShdw blurRad="71438" rotWithShape="0" algn="bl" dir="2580000" dist="38100">
              <a:srgbClr val="000000">
                <a:alpha val="2784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21;p2"/>
          <p:cNvSpPr/>
          <p:nvPr/>
        </p:nvSpPr>
        <p:spPr>
          <a:xfrm rot="2700000">
            <a:off x="5219766" y="-571484"/>
            <a:ext cx="868469" cy="868469"/>
          </a:xfrm>
          <a:prstGeom prst="rect">
            <a:avLst/>
          </a:prstGeom>
          <a:solidFill>
            <a:srgbClr val="00AEEF"/>
          </a:solidFill>
          <a:ln>
            <a:noFill/>
          </a:ln>
          <a:effectLst>
            <a:outerShdw blurRad="71438" rotWithShape="0" algn="bl" dir="2580000" dist="38100">
              <a:srgbClr val="000000">
                <a:alpha val="2784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22;p2"/>
          <p:cNvSpPr/>
          <p:nvPr/>
        </p:nvSpPr>
        <p:spPr>
          <a:xfrm rot="2700000">
            <a:off x="5979618" y="1329805"/>
            <a:ext cx="438689" cy="438689"/>
          </a:xfrm>
          <a:prstGeom prst="rect">
            <a:avLst/>
          </a:prstGeom>
          <a:solidFill>
            <a:srgbClr val="FFF200"/>
          </a:solidFill>
          <a:ln>
            <a:noFill/>
          </a:ln>
          <a:effectLst>
            <a:outerShdw blurRad="71438" rotWithShape="0" algn="bl" dir="2580000" dist="38100">
              <a:srgbClr val="000000">
                <a:alpha val="2784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2"/>
          <p:cNvSpPr/>
          <p:nvPr/>
        </p:nvSpPr>
        <p:spPr>
          <a:xfrm rot="2700000">
            <a:off x="5959233" y="460145"/>
            <a:ext cx="340260" cy="340260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71438" rotWithShape="0" algn="bl" dir="2580000" dist="38100">
              <a:srgbClr val="000000">
                <a:alpha val="2784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2"/>
          <p:cNvSpPr/>
          <p:nvPr/>
        </p:nvSpPr>
        <p:spPr>
          <a:xfrm rot="2700000">
            <a:off x="539130" y="-330895"/>
            <a:ext cx="596940" cy="596940"/>
          </a:xfrm>
          <a:prstGeom prst="rect">
            <a:avLst/>
          </a:prstGeom>
          <a:solidFill>
            <a:srgbClr val="FFF200"/>
          </a:solidFill>
          <a:ln>
            <a:noFill/>
          </a:ln>
          <a:effectLst>
            <a:outerShdw blurRad="71438" rotWithShape="0" algn="bl" dir="2580000" dist="38100">
              <a:srgbClr val="000000">
                <a:alpha val="2784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Google Shape;25;p2"/>
          <p:cNvSpPr/>
          <p:nvPr/>
        </p:nvSpPr>
        <p:spPr>
          <a:xfrm rot="2700000">
            <a:off x="-459889" y="-14089"/>
            <a:ext cx="733128" cy="733128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71438" rotWithShape="0" algn="bl" dir="2580000" dist="38100">
              <a:srgbClr val="000000">
                <a:alpha val="2784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26;p2"/>
          <p:cNvSpPr/>
          <p:nvPr/>
        </p:nvSpPr>
        <p:spPr>
          <a:xfrm rot="2700000">
            <a:off x="-586789" y="1821836"/>
            <a:ext cx="733128" cy="733128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71438" rotWithShape="0" algn="bl" dir="2580000" dist="38100">
              <a:srgbClr val="000000">
                <a:alpha val="2784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sis - Grey">
  <p:cSld name="TITLE_2_1_1_3_4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  <p:pic>
        <p:nvPicPr>
          <p:cNvPr id="76" name="Google Shape;76;p11"/>
          <p:cNvPicPr preferRelativeResize="0"/>
          <p:nvPr/>
        </p:nvPicPr>
        <p:blipFill rotWithShape="1">
          <a:blip r:embed="rId2">
            <a:alphaModFix/>
          </a:blip>
          <a:srcRect b="41386" l="0" r="0" t="0"/>
          <a:stretch/>
        </p:blipFill>
        <p:spPr>
          <a:xfrm>
            <a:off x="0" y="0"/>
            <a:ext cx="6434500" cy="47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1"/>
          <p:cNvPicPr preferRelativeResize="0"/>
          <p:nvPr/>
        </p:nvPicPr>
        <p:blipFill rotWithShape="1">
          <a:blip r:embed="rId2">
            <a:alphaModFix/>
          </a:blip>
          <a:srcRect b="41386" l="0" r="57782" t="0"/>
          <a:stretch/>
        </p:blipFill>
        <p:spPr>
          <a:xfrm>
            <a:off x="6427468" y="0"/>
            <a:ext cx="2716524" cy="47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73800" y="-7993"/>
            <a:ext cx="804300" cy="8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ste - Cyan">
  <p:cSld name="TITLE_2_3_1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  <p:pic>
        <p:nvPicPr>
          <p:cNvPr id="81" name="Google Shape;81;p12"/>
          <p:cNvPicPr preferRelativeResize="0"/>
          <p:nvPr/>
        </p:nvPicPr>
        <p:blipFill rotWithShape="1">
          <a:blip r:embed="rId2">
            <a:alphaModFix/>
          </a:blip>
          <a:srcRect b="41383" l="0" r="0" t="0"/>
          <a:stretch/>
        </p:blipFill>
        <p:spPr>
          <a:xfrm>
            <a:off x="0" y="0"/>
            <a:ext cx="6434400" cy="47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2"/>
          <p:cNvPicPr preferRelativeResize="0"/>
          <p:nvPr/>
        </p:nvPicPr>
        <p:blipFill rotWithShape="1">
          <a:blip r:embed="rId2">
            <a:alphaModFix/>
          </a:blip>
          <a:srcRect b="41383" l="0" r="57780" t="0"/>
          <a:stretch/>
        </p:blipFill>
        <p:spPr>
          <a:xfrm>
            <a:off x="6427375" y="0"/>
            <a:ext cx="2716620" cy="471425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2"/>
          <p:cNvSpPr txBox="1"/>
          <p:nvPr>
            <p:ph type="title"/>
          </p:nvPr>
        </p:nvSpPr>
        <p:spPr>
          <a:xfrm>
            <a:off x="311700" y="749825"/>
            <a:ext cx="7137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" type="body"/>
          </p:nvPr>
        </p:nvSpPr>
        <p:spPr>
          <a:xfrm>
            <a:off x="311700" y="1733150"/>
            <a:ext cx="8520600" cy="31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❖"/>
              <a:defRPr sz="1400">
                <a:solidFill>
                  <a:srgbClr val="000000"/>
                </a:solidFill>
              </a:defRPr>
            </a:lvl1pPr>
            <a:lvl2pPr indent="-304800" lvl="1" marL="914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◆"/>
              <a:defRPr sz="1200">
                <a:solidFill>
                  <a:srgbClr val="000000"/>
                </a:solidFill>
              </a:defRPr>
            </a:lvl2pPr>
            <a:lvl3pPr indent="-304800" lvl="2" marL="1371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◇"/>
              <a:defRPr sz="1200">
                <a:solidFill>
                  <a:srgbClr val="000000"/>
                </a:solidFill>
              </a:defRPr>
            </a:lvl3pPr>
            <a:lvl4pPr indent="-304800" lvl="3" marL="1828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⎯"/>
              <a:defRPr sz="1200">
                <a:solidFill>
                  <a:srgbClr val="000000"/>
                </a:solidFill>
              </a:defRPr>
            </a:lvl4pPr>
            <a:lvl5pPr indent="-304800" lvl="4" marL="2286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⬥"/>
              <a:defRPr sz="1200">
                <a:solidFill>
                  <a:srgbClr val="000000"/>
                </a:solidFill>
              </a:defRPr>
            </a:lvl5pPr>
            <a:lvl6pPr indent="-304800" lvl="5" marL="2743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⬦"/>
              <a:defRPr sz="1200">
                <a:solidFill>
                  <a:srgbClr val="000000"/>
                </a:solidFill>
              </a:defRPr>
            </a:lvl6pPr>
            <a:lvl7pPr indent="-304800" lvl="6" marL="3200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⎼"/>
              <a:defRPr sz="1200">
                <a:solidFill>
                  <a:srgbClr val="000000"/>
                </a:solidFill>
              </a:defRPr>
            </a:lvl7pPr>
            <a:lvl8pPr indent="-304800" lvl="7" marL="3657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?"/>
              <a:defRPr sz="1200">
                <a:solidFill>
                  <a:srgbClr val="000000"/>
                </a:solidFill>
              </a:defRPr>
            </a:lvl8pPr>
            <a:lvl9pPr indent="-304800" lvl="8" marL="411480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00000"/>
              </a:buClr>
              <a:buSzPts val="1200"/>
              <a:buChar char="?"/>
              <a:defRPr sz="1200">
                <a:solidFill>
                  <a:srgbClr val="000000"/>
                </a:solidFill>
              </a:defRPr>
            </a:lvl9pPr>
          </a:lstStyle>
          <a:p/>
        </p:txBody>
      </p:sp>
      <p:pic>
        <p:nvPicPr>
          <p:cNvPr id="85" name="Google Shape;85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73800" y="-7993"/>
            <a:ext cx="804300" cy="8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ste - Orange">
  <p:cSld name="TITLE_2_1_3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  <p:pic>
        <p:nvPicPr>
          <p:cNvPr id="88" name="Google Shape;88;p13"/>
          <p:cNvPicPr preferRelativeResize="0"/>
          <p:nvPr/>
        </p:nvPicPr>
        <p:blipFill rotWithShape="1">
          <a:blip r:embed="rId2">
            <a:alphaModFix/>
          </a:blip>
          <a:srcRect b="41386" l="0" r="0" t="0"/>
          <a:stretch/>
        </p:blipFill>
        <p:spPr>
          <a:xfrm>
            <a:off x="0" y="0"/>
            <a:ext cx="6434400" cy="47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3"/>
          <p:cNvPicPr preferRelativeResize="0"/>
          <p:nvPr/>
        </p:nvPicPr>
        <p:blipFill rotWithShape="1">
          <a:blip r:embed="rId2">
            <a:alphaModFix/>
          </a:blip>
          <a:srcRect b="41386" l="0" r="57780" t="0"/>
          <a:stretch/>
        </p:blipFill>
        <p:spPr>
          <a:xfrm>
            <a:off x="6427375" y="0"/>
            <a:ext cx="2716620" cy="471425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3"/>
          <p:cNvSpPr txBox="1"/>
          <p:nvPr>
            <p:ph type="title"/>
          </p:nvPr>
        </p:nvSpPr>
        <p:spPr>
          <a:xfrm>
            <a:off x="311700" y="749825"/>
            <a:ext cx="7137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1" name="Google Shape;91;p13"/>
          <p:cNvSpPr txBox="1"/>
          <p:nvPr>
            <p:ph idx="1" type="body"/>
          </p:nvPr>
        </p:nvSpPr>
        <p:spPr>
          <a:xfrm>
            <a:off x="311700" y="1733150"/>
            <a:ext cx="8520600" cy="31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❖"/>
              <a:defRPr sz="1400">
                <a:solidFill>
                  <a:srgbClr val="000000"/>
                </a:solidFill>
              </a:defRPr>
            </a:lvl1pPr>
            <a:lvl2pPr indent="-304800" lvl="1" marL="914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◆"/>
              <a:defRPr sz="1200">
                <a:solidFill>
                  <a:srgbClr val="000000"/>
                </a:solidFill>
              </a:defRPr>
            </a:lvl2pPr>
            <a:lvl3pPr indent="-304800" lvl="2" marL="1371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◇"/>
              <a:defRPr sz="1200">
                <a:solidFill>
                  <a:srgbClr val="000000"/>
                </a:solidFill>
              </a:defRPr>
            </a:lvl3pPr>
            <a:lvl4pPr indent="-304800" lvl="3" marL="1828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⎯"/>
              <a:defRPr sz="1200">
                <a:solidFill>
                  <a:srgbClr val="000000"/>
                </a:solidFill>
              </a:defRPr>
            </a:lvl4pPr>
            <a:lvl5pPr indent="-304800" lvl="4" marL="2286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⬥"/>
              <a:defRPr sz="1200">
                <a:solidFill>
                  <a:srgbClr val="000000"/>
                </a:solidFill>
              </a:defRPr>
            </a:lvl5pPr>
            <a:lvl6pPr indent="-304800" lvl="5" marL="2743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⬦"/>
              <a:defRPr sz="1200">
                <a:solidFill>
                  <a:srgbClr val="000000"/>
                </a:solidFill>
              </a:defRPr>
            </a:lvl6pPr>
            <a:lvl7pPr indent="-304800" lvl="6" marL="3200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⎼"/>
              <a:defRPr sz="1200">
                <a:solidFill>
                  <a:srgbClr val="000000"/>
                </a:solidFill>
              </a:defRPr>
            </a:lvl7pPr>
            <a:lvl8pPr indent="-304800" lvl="7" marL="3657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?"/>
              <a:defRPr sz="1200">
                <a:solidFill>
                  <a:srgbClr val="000000"/>
                </a:solidFill>
              </a:defRPr>
            </a:lvl8pPr>
            <a:lvl9pPr indent="-304800" lvl="8" marL="411480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00000"/>
              </a:buClr>
              <a:buSzPts val="1200"/>
              <a:buChar char="?"/>
              <a:defRPr sz="1200">
                <a:solidFill>
                  <a:srgbClr val="000000"/>
                </a:solidFill>
              </a:defRPr>
            </a:lvl9pPr>
          </a:lstStyle>
          <a:p/>
        </p:txBody>
      </p:sp>
      <p:pic>
        <p:nvPicPr>
          <p:cNvPr id="92" name="Google Shape;92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73800" y="-7993"/>
            <a:ext cx="804300" cy="8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ste - Yellow">
  <p:cSld name="TITLE_2_1_1_5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  <p:pic>
        <p:nvPicPr>
          <p:cNvPr id="95" name="Google Shape;95;p14"/>
          <p:cNvPicPr preferRelativeResize="0"/>
          <p:nvPr/>
        </p:nvPicPr>
        <p:blipFill rotWithShape="1">
          <a:blip r:embed="rId2">
            <a:alphaModFix/>
          </a:blip>
          <a:srcRect b="41386" l="0" r="0" t="0"/>
          <a:stretch/>
        </p:blipFill>
        <p:spPr>
          <a:xfrm>
            <a:off x="0" y="0"/>
            <a:ext cx="4021623" cy="47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4"/>
          <p:cNvPicPr preferRelativeResize="0"/>
          <p:nvPr/>
        </p:nvPicPr>
        <p:blipFill rotWithShape="1">
          <a:blip r:embed="rId2">
            <a:alphaModFix/>
          </a:blip>
          <a:srcRect b="41386" l="0" r="0" t="0"/>
          <a:stretch/>
        </p:blipFill>
        <p:spPr>
          <a:xfrm>
            <a:off x="4014589" y="0"/>
            <a:ext cx="4021623" cy="47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4"/>
          <p:cNvPicPr preferRelativeResize="0"/>
          <p:nvPr/>
        </p:nvPicPr>
        <p:blipFill rotWithShape="1">
          <a:blip r:embed="rId2">
            <a:alphaModFix/>
          </a:blip>
          <a:srcRect b="41386" l="0" r="72278" t="0"/>
          <a:stretch/>
        </p:blipFill>
        <p:spPr>
          <a:xfrm>
            <a:off x="8029152" y="0"/>
            <a:ext cx="1114850" cy="471425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4"/>
          <p:cNvSpPr txBox="1"/>
          <p:nvPr>
            <p:ph type="title"/>
          </p:nvPr>
        </p:nvSpPr>
        <p:spPr>
          <a:xfrm>
            <a:off x="311700" y="749825"/>
            <a:ext cx="7137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9" name="Google Shape;99;p14"/>
          <p:cNvSpPr txBox="1"/>
          <p:nvPr>
            <p:ph idx="1" type="body"/>
          </p:nvPr>
        </p:nvSpPr>
        <p:spPr>
          <a:xfrm>
            <a:off x="311700" y="1733150"/>
            <a:ext cx="8520600" cy="31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❖"/>
              <a:defRPr sz="1400">
                <a:solidFill>
                  <a:srgbClr val="000000"/>
                </a:solidFill>
              </a:defRPr>
            </a:lvl1pPr>
            <a:lvl2pPr indent="-304800" lvl="1" marL="914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◆"/>
              <a:defRPr sz="1200">
                <a:solidFill>
                  <a:srgbClr val="000000"/>
                </a:solidFill>
              </a:defRPr>
            </a:lvl2pPr>
            <a:lvl3pPr indent="-304800" lvl="2" marL="1371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◇"/>
              <a:defRPr sz="1200">
                <a:solidFill>
                  <a:srgbClr val="000000"/>
                </a:solidFill>
              </a:defRPr>
            </a:lvl3pPr>
            <a:lvl4pPr indent="-304800" lvl="3" marL="1828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⎯"/>
              <a:defRPr sz="1200">
                <a:solidFill>
                  <a:srgbClr val="000000"/>
                </a:solidFill>
              </a:defRPr>
            </a:lvl4pPr>
            <a:lvl5pPr indent="-304800" lvl="4" marL="2286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⬥"/>
              <a:defRPr sz="1200">
                <a:solidFill>
                  <a:srgbClr val="000000"/>
                </a:solidFill>
              </a:defRPr>
            </a:lvl5pPr>
            <a:lvl6pPr indent="-304800" lvl="5" marL="2743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⬦"/>
              <a:defRPr sz="1200">
                <a:solidFill>
                  <a:srgbClr val="000000"/>
                </a:solidFill>
              </a:defRPr>
            </a:lvl6pPr>
            <a:lvl7pPr indent="-304800" lvl="6" marL="3200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⎼"/>
              <a:defRPr sz="1200">
                <a:solidFill>
                  <a:srgbClr val="000000"/>
                </a:solidFill>
              </a:defRPr>
            </a:lvl7pPr>
            <a:lvl8pPr indent="-304800" lvl="7" marL="3657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?"/>
              <a:defRPr sz="1200">
                <a:solidFill>
                  <a:srgbClr val="000000"/>
                </a:solidFill>
              </a:defRPr>
            </a:lvl8pPr>
            <a:lvl9pPr indent="-304800" lvl="8" marL="411480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00000"/>
              </a:buClr>
              <a:buSzPts val="1200"/>
              <a:buChar char="?"/>
              <a:defRPr sz="1200">
                <a:solidFill>
                  <a:srgbClr val="000000"/>
                </a:solidFill>
              </a:defRPr>
            </a:lvl9pPr>
          </a:lstStyle>
          <a:p/>
        </p:txBody>
      </p:sp>
      <p:pic>
        <p:nvPicPr>
          <p:cNvPr id="100" name="Google Shape;100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73800" y="-7993"/>
            <a:ext cx="804300" cy="8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ste - Grey">
  <p:cSld name="TITLE_2_1_1_3_2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  <p:pic>
        <p:nvPicPr>
          <p:cNvPr id="103" name="Google Shape;103;p15"/>
          <p:cNvPicPr preferRelativeResize="0"/>
          <p:nvPr/>
        </p:nvPicPr>
        <p:blipFill rotWithShape="1">
          <a:blip r:embed="rId2">
            <a:alphaModFix/>
          </a:blip>
          <a:srcRect b="41386" l="0" r="0" t="0"/>
          <a:stretch/>
        </p:blipFill>
        <p:spPr>
          <a:xfrm>
            <a:off x="0" y="0"/>
            <a:ext cx="6434500" cy="47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5"/>
          <p:cNvPicPr preferRelativeResize="0"/>
          <p:nvPr/>
        </p:nvPicPr>
        <p:blipFill rotWithShape="1">
          <a:blip r:embed="rId2">
            <a:alphaModFix/>
          </a:blip>
          <a:srcRect b="41386" l="0" r="57782" t="0"/>
          <a:stretch/>
        </p:blipFill>
        <p:spPr>
          <a:xfrm>
            <a:off x="6427468" y="0"/>
            <a:ext cx="2716524" cy="471425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5"/>
          <p:cNvSpPr txBox="1"/>
          <p:nvPr>
            <p:ph type="title"/>
          </p:nvPr>
        </p:nvSpPr>
        <p:spPr>
          <a:xfrm>
            <a:off x="311700" y="749825"/>
            <a:ext cx="7137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6" name="Google Shape;106;p15"/>
          <p:cNvSpPr txBox="1"/>
          <p:nvPr>
            <p:ph idx="1" type="body"/>
          </p:nvPr>
        </p:nvSpPr>
        <p:spPr>
          <a:xfrm>
            <a:off x="311700" y="1733150"/>
            <a:ext cx="8520600" cy="31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❖"/>
              <a:defRPr sz="1400">
                <a:solidFill>
                  <a:srgbClr val="000000"/>
                </a:solidFill>
              </a:defRPr>
            </a:lvl1pPr>
            <a:lvl2pPr indent="-304800" lvl="1" marL="914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◆"/>
              <a:defRPr sz="1200">
                <a:solidFill>
                  <a:srgbClr val="000000"/>
                </a:solidFill>
              </a:defRPr>
            </a:lvl2pPr>
            <a:lvl3pPr indent="-304800" lvl="2" marL="1371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◇"/>
              <a:defRPr sz="1200">
                <a:solidFill>
                  <a:srgbClr val="000000"/>
                </a:solidFill>
              </a:defRPr>
            </a:lvl3pPr>
            <a:lvl4pPr indent="-304800" lvl="3" marL="1828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⎯"/>
              <a:defRPr sz="1200">
                <a:solidFill>
                  <a:srgbClr val="000000"/>
                </a:solidFill>
              </a:defRPr>
            </a:lvl4pPr>
            <a:lvl5pPr indent="-304800" lvl="4" marL="2286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⬥"/>
              <a:defRPr sz="1200">
                <a:solidFill>
                  <a:srgbClr val="000000"/>
                </a:solidFill>
              </a:defRPr>
            </a:lvl5pPr>
            <a:lvl6pPr indent="-304800" lvl="5" marL="2743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⬦"/>
              <a:defRPr sz="1200">
                <a:solidFill>
                  <a:srgbClr val="000000"/>
                </a:solidFill>
              </a:defRPr>
            </a:lvl6pPr>
            <a:lvl7pPr indent="-304800" lvl="6" marL="3200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⎼"/>
              <a:defRPr sz="1200">
                <a:solidFill>
                  <a:srgbClr val="000000"/>
                </a:solidFill>
              </a:defRPr>
            </a:lvl7pPr>
            <a:lvl8pPr indent="-304800" lvl="7" marL="3657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?"/>
              <a:defRPr sz="1200">
                <a:solidFill>
                  <a:srgbClr val="000000"/>
                </a:solidFill>
              </a:defRPr>
            </a:lvl8pPr>
            <a:lvl9pPr indent="-304800" lvl="8" marL="411480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00000"/>
              </a:buClr>
              <a:buSzPts val="1200"/>
              <a:buChar char="?"/>
              <a:defRPr sz="1200">
                <a:solidFill>
                  <a:srgbClr val="000000"/>
                </a:solidFill>
              </a:defRPr>
            </a:lvl9pPr>
          </a:lstStyle>
          <a:p/>
        </p:txBody>
      </p:sp>
      <p:pic>
        <p:nvPicPr>
          <p:cNvPr id="107" name="Google Shape;107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73800" y="-7993"/>
            <a:ext cx="804300" cy="8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reaker 1 - Cyan">
  <p:cSld name="TITLE_2_2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  <p:sp>
        <p:nvSpPr>
          <p:cNvPr id="110" name="Google Shape;110;p16"/>
          <p:cNvSpPr txBox="1"/>
          <p:nvPr>
            <p:ph idx="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  <p:sp>
        <p:nvSpPr>
          <p:cNvPr id="111" name="Google Shape;111;p16"/>
          <p:cNvSpPr/>
          <p:nvPr/>
        </p:nvSpPr>
        <p:spPr>
          <a:xfrm>
            <a:off x="0" y="351350"/>
            <a:ext cx="9144000" cy="4383600"/>
          </a:xfrm>
          <a:prstGeom prst="rect">
            <a:avLst/>
          </a:prstGeom>
          <a:solidFill>
            <a:srgbClr val="00AE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2" name="Google Shape;112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175500"/>
            <a:ext cx="9144000" cy="438360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6"/>
          <p:cNvSpPr txBox="1"/>
          <p:nvPr>
            <p:ph type="title"/>
          </p:nvPr>
        </p:nvSpPr>
        <p:spPr>
          <a:xfrm>
            <a:off x="1254300" y="1561400"/>
            <a:ext cx="66354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200"/>
              </a:buClr>
              <a:buSzPts val="12000"/>
              <a:buNone/>
              <a:defRPr sz="12000">
                <a:solidFill>
                  <a:srgbClr val="FFF200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pic>
        <p:nvPicPr>
          <p:cNvPr id="114" name="Google Shape;114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73800" y="-7993"/>
            <a:ext cx="804300" cy="8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reaker 1 - Orange">
  <p:cSld name="TITLE_2_1_2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  <p:sp>
        <p:nvSpPr>
          <p:cNvPr id="117" name="Google Shape;117;p17"/>
          <p:cNvSpPr/>
          <p:nvPr/>
        </p:nvSpPr>
        <p:spPr>
          <a:xfrm>
            <a:off x="0" y="351350"/>
            <a:ext cx="9144000" cy="43836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8" name="Google Shape;118;p17"/>
          <p:cNvPicPr preferRelativeResize="0"/>
          <p:nvPr/>
        </p:nvPicPr>
        <p:blipFill rotWithShape="1">
          <a:blip r:embed="rId2">
            <a:alphaModFix amt="70000"/>
          </a:blip>
          <a:srcRect b="1439" l="0" r="0" t="-1439"/>
          <a:stretch/>
        </p:blipFill>
        <p:spPr>
          <a:xfrm>
            <a:off x="0" y="126175"/>
            <a:ext cx="9144000" cy="4383601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7"/>
          <p:cNvSpPr txBox="1"/>
          <p:nvPr>
            <p:ph type="title"/>
          </p:nvPr>
        </p:nvSpPr>
        <p:spPr>
          <a:xfrm>
            <a:off x="1254300" y="1561400"/>
            <a:ext cx="66354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None/>
              <a:defRPr sz="12000">
                <a:solidFill>
                  <a:srgbClr val="000000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pic>
        <p:nvPicPr>
          <p:cNvPr id="120" name="Google Shape;120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73800" y="-7993"/>
            <a:ext cx="804300" cy="8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reaker 1 - Yellow">
  <p:cSld name="TITLE_2_1_1_4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  <p:sp>
        <p:nvSpPr>
          <p:cNvPr id="123" name="Google Shape;123;p18"/>
          <p:cNvSpPr/>
          <p:nvPr/>
        </p:nvSpPr>
        <p:spPr>
          <a:xfrm>
            <a:off x="0" y="351350"/>
            <a:ext cx="9144000" cy="4383600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4" name="Google Shape;124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175500"/>
            <a:ext cx="9144000" cy="4383601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8"/>
          <p:cNvSpPr txBox="1"/>
          <p:nvPr>
            <p:ph type="title"/>
          </p:nvPr>
        </p:nvSpPr>
        <p:spPr>
          <a:xfrm>
            <a:off x="1254300" y="1561400"/>
            <a:ext cx="66354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EEF"/>
              </a:buClr>
              <a:buSzPts val="12000"/>
              <a:buNone/>
              <a:defRPr sz="12000">
                <a:solidFill>
                  <a:srgbClr val="00AEE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pic>
        <p:nvPicPr>
          <p:cNvPr id="126" name="Google Shape;126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73800" y="-7993"/>
            <a:ext cx="804300" cy="8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reaker 1 - Grey">
  <p:cSld name="TITLE_2_1_1_3_1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  <p:sp>
        <p:nvSpPr>
          <p:cNvPr id="129" name="Google Shape;129;p19"/>
          <p:cNvSpPr/>
          <p:nvPr/>
        </p:nvSpPr>
        <p:spPr>
          <a:xfrm>
            <a:off x="0" y="351350"/>
            <a:ext cx="9144000" cy="43836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0" name="Google Shape;130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175500"/>
            <a:ext cx="9144000" cy="4383601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19"/>
          <p:cNvSpPr txBox="1"/>
          <p:nvPr>
            <p:ph type="title"/>
          </p:nvPr>
        </p:nvSpPr>
        <p:spPr>
          <a:xfrm>
            <a:off x="1254300" y="1561400"/>
            <a:ext cx="66354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pic>
        <p:nvPicPr>
          <p:cNvPr id="132" name="Google Shape;132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73800" y="-7993"/>
            <a:ext cx="804300" cy="8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reaker 2 - Cyan">
  <p:cSld name="TITLE_2_2_1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  <p:sp>
        <p:nvSpPr>
          <p:cNvPr id="135" name="Google Shape;135;p20"/>
          <p:cNvSpPr txBox="1"/>
          <p:nvPr>
            <p:ph idx="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  <p:sp>
        <p:nvSpPr>
          <p:cNvPr id="136" name="Google Shape;136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AE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2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200"/>
              </a:buClr>
              <a:buSzPts val="3600"/>
              <a:buNone/>
              <a:defRPr sz="3600">
                <a:solidFill>
                  <a:srgbClr val="FFF200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pic>
        <p:nvPicPr>
          <p:cNvPr id="138" name="Google Shape;138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873800" y="-7993"/>
            <a:ext cx="804300" cy="8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  <p:pic>
        <p:nvPicPr>
          <p:cNvPr id="29" name="Google Shape;29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873800" y="-7993"/>
            <a:ext cx="804300" cy="8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reaker 2 - Orange">
  <p:cSld name="TITLE_2_1_2_1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  <p:sp>
        <p:nvSpPr>
          <p:cNvPr id="141" name="Google Shape;141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2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9pPr>
          </a:lstStyle>
          <a:p/>
        </p:txBody>
      </p:sp>
      <p:pic>
        <p:nvPicPr>
          <p:cNvPr id="143" name="Google Shape;143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873800" y="-7993"/>
            <a:ext cx="804300" cy="8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reaker 2 - Yellow">
  <p:cSld name="TITLE_2_1_1_4_1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  <p:sp>
        <p:nvSpPr>
          <p:cNvPr id="146" name="Google Shape;146;p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2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EEF"/>
              </a:buClr>
              <a:buSzPts val="3600"/>
              <a:buNone/>
              <a:defRPr sz="3600">
                <a:solidFill>
                  <a:srgbClr val="00AEE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EEF"/>
              </a:buClr>
              <a:buSzPts val="3600"/>
              <a:buNone/>
              <a:defRPr sz="3600">
                <a:solidFill>
                  <a:srgbClr val="00AEE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EEF"/>
              </a:buClr>
              <a:buSzPts val="3600"/>
              <a:buNone/>
              <a:defRPr sz="3600">
                <a:solidFill>
                  <a:srgbClr val="00AEE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EEF"/>
              </a:buClr>
              <a:buSzPts val="3600"/>
              <a:buNone/>
              <a:defRPr sz="3600">
                <a:solidFill>
                  <a:srgbClr val="00AEE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EEF"/>
              </a:buClr>
              <a:buSzPts val="3600"/>
              <a:buNone/>
              <a:defRPr sz="3600">
                <a:solidFill>
                  <a:srgbClr val="00AEE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EEF"/>
              </a:buClr>
              <a:buSzPts val="3600"/>
              <a:buNone/>
              <a:defRPr sz="3600">
                <a:solidFill>
                  <a:srgbClr val="00AEE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EEF"/>
              </a:buClr>
              <a:buSzPts val="3600"/>
              <a:buNone/>
              <a:defRPr sz="3600">
                <a:solidFill>
                  <a:srgbClr val="00AEE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EEF"/>
              </a:buClr>
              <a:buSzPts val="3600"/>
              <a:buNone/>
              <a:defRPr sz="3600">
                <a:solidFill>
                  <a:srgbClr val="00AEE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EEF"/>
              </a:buClr>
              <a:buSzPts val="3600"/>
              <a:buNone/>
              <a:defRPr sz="3600">
                <a:solidFill>
                  <a:srgbClr val="00AEEF"/>
                </a:solidFill>
              </a:defRPr>
            </a:lvl9pPr>
          </a:lstStyle>
          <a:p/>
        </p:txBody>
      </p:sp>
      <p:pic>
        <p:nvPicPr>
          <p:cNvPr id="148" name="Google Shape;148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873800" y="-7993"/>
            <a:ext cx="804300" cy="8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reaker 2 - Grey">
  <p:cSld name="TITLE_2_1_1_3_1_1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  <p:sp>
        <p:nvSpPr>
          <p:cNvPr id="151" name="Google Shape;151;p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2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9pPr>
          </a:lstStyle>
          <a:p/>
        </p:txBody>
      </p:sp>
      <p:pic>
        <p:nvPicPr>
          <p:cNvPr id="153" name="Google Shape;153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873800" y="-7993"/>
            <a:ext cx="804300" cy="8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reaker 3 - Cyan">
  <p:cSld name="TITLE_2_2_1_1"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4"/>
          <p:cNvSpPr/>
          <p:nvPr/>
        </p:nvSpPr>
        <p:spPr>
          <a:xfrm>
            <a:off x="25" y="0"/>
            <a:ext cx="9144000" cy="5143500"/>
          </a:xfrm>
          <a:prstGeom prst="rect">
            <a:avLst/>
          </a:prstGeom>
          <a:solidFill>
            <a:srgbClr val="00AE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6" name="Google Shape;156;p24"/>
          <p:cNvPicPr preferRelativeResize="0"/>
          <p:nvPr/>
        </p:nvPicPr>
        <p:blipFill rotWithShape="1">
          <a:blip r:embed="rId2">
            <a:alphaModFix amt="15000"/>
          </a:blip>
          <a:srcRect b="0" l="8877" r="5262" t="27546"/>
          <a:stretch/>
        </p:blipFill>
        <p:spPr>
          <a:xfrm>
            <a:off x="-31975" y="-39975"/>
            <a:ext cx="9215055" cy="5183477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4"/>
          <p:cNvSpPr txBox="1"/>
          <p:nvPr>
            <p:ph type="title"/>
          </p:nvPr>
        </p:nvSpPr>
        <p:spPr>
          <a:xfrm>
            <a:off x="419050" y="1924200"/>
            <a:ext cx="8313000" cy="12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3600">
                <a:solidFill>
                  <a:srgbClr val="FFF200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Lato"/>
                <a:ea typeface="Lato"/>
                <a:cs typeface="Lato"/>
                <a:sym typeface="Lat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Lato"/>
                <a:ea typeface="Lato"/>
                <a:cs typeface="Lato"/>
                <a:sym typeface="Lat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Lato"/>
                <a:ea typeface="Lato"/>
                <a:cs typeface="Lato"/>
                <a:sym typeface="Lat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Lato"/>
                <a:ea typeface="Lato"/>
                <a:cs typeface="Lato"/>
                <a:sym typeface="Lat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Lato"/>
                <a:ea typeface="Lato"/>
                <a:cs typeface="Lato"/>
                <a:sym typeface="La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Lato"/>
                <a:ea typeface="Lato"/>
                <a:cs typeface="Lato"/>
                <a:sym typeface="La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Lato"/>
                <a:ea typeface="Lato"/>
                <a:cs typeface="Lato"/>
                <a:sym typeface="La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pic>
        <p:nvPicPr>
          <p:cNvPr id="158" name="Google Shape;158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73800" y="-7993"/>
            <a:ext cx="804300" cy="8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reaker 3 - Orange">
  <p:cSld name="TITLE_2_1_2_1_1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5"/>
          <p:cNvSpPr/>
          <p:nvPr/>
        </p:nvSpPr>
        <p:spPr>
          <a:xfrm>
            <a:off x="25" y="0"/>
            <a:ext cx="9144000" cy="51435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" name="Google Shape;161;p25"/>
          <p:cNvPicPr preferRelativeResize="0"/>
          <p:nvPr/>
        </p:nvPicPr>
        <p:blipFill rotWithShape="1">
          <a:blip r:embed="rId2">
            <a:alphaModFix amt="15000"/>
          </a:blip>
          <a:srcRect b="33995" l="-213" r="23872" t="1578"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5"/>
          <p:cNvSpPr txBox="1"/>
          <p:nvPr>
            <p:ph type="title"/>
          </p:nvPr>
        </p:nvSpPr>
        <p:spPr>
          <a:xfrm>
            <a:off x="383525" y="1924200"/>
            <a:ext cx="8313000" cy="12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3600">
                <a:solidFill>
                  <a:srgbClr val="000000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Lato"/>
                <a:ea typeface="Lato"/>
                <a:cs typeface="Lato"/>
                <a:sym typeface="Lat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Lato"/>
                <a:ea typeface="Lato"/>
                <a:cs typeface="Lato"/>
                <a:sym typeface="Lat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Lato"/>
                <a:ea typeface="Lato"/>
                <a:cs typeface="Lato"/>
                <a:sym typeface="Lat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Lato"/>
                <a:ea typeface="Lato"/>
                <a:cs typeface="Lato"/>
                <a:sym typeface="Lat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Lato"/>
                <a:ea typeface="Lato"/>
                <a:cs typeface="Lato"/>
                <a:sym typeface="La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Lato"/>
                <a:ea typeface="Lato"/>
                <a:cs typeface="Lato"/>
                <a:sym typeface="La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Lato"/>
                <a:ea typeface="Lato"/>
                <a:cs typeface="Lato"/>
                <a:sym typeface="La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pic>
        <p:nvPicPr>
          <p:cNvPr id="163" name="Google Shape;163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73800" y="-7993"/>
            <a:ext cx="804300" cy="8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reaker 3 - Yellow">
  <p:cSld name="TITLE_2_1_1_4_1_1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6"/>
          <p:cNvSpPr/>
          <p:nvPr/>
        </p:nvSpPr>
        <p:spPr>
          <a:xfrm>
            <a:off x="25" y="0"/>
            <a:ext cx="9144000" cy="5143500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6" name="Google Shape;166;p26"/>
          <p:cNvPicPr preferRelativeResize="0"/>
          <p:nvPr/>
        </p:nvPicPr>
        <p:blipFill rotWithShape="1">
          <a:blip r:embed="rId2">
            <a:alphaModFix amt="9000"/>
          </a:blip>
          <a:srcRect b="7813" l="0" r="3231" t="10533"/>
          <a:stretch/>
        </p:blipFill>
        <p:spPr>
          <a:xfrm>
            <a:off x="25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6"/>
          <p:cNvSpPr txBox="1"/>
          <p:nvPr>
            <p:ph type="title"/>
          </p:nvPr>
        </p:nvSpPr>
        <p:spPr>
          <a:xfrm>
            <a:off x="415500" y="1924200"/>
            <a:ext cx="8313000" cy="12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3600">
                <a:solidFill>
                  <a:srgbClr val="00AEE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pic>
        <p:nvPicPr>
          <p:cNvPr id="168" name="Google Shape;168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73800" y="-7993"/>
            <a:ext cx="804300" cy="8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reaker 3 - Grey">
  <p:cSld name="TITLE_2_1_1_3_1_1_1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7"/>
          <p:cNvSpPr/>
          <p:nvPr/>
        </p:nvSpPr>
        <p:spPr>
          <a:xfrm>
            <a:off x="25" y="0"/>
            <a:ext cx="9144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1" name="Google Shape;171;p27"/>
          <p:cNvPicPr preferRelativeResize="0"/>
          <p:nvPr/>
        </p:nvPicPr>
        <p:blipFill rotWithShape="1">
          <a:blip r:embed="rId2">
            <a:alphaModFix amt="9000"/>
          </a:blip>
          <a:srcRect b="7812" l="0" r="0" t="7805"/>
          <a:stretch/>
        </p:blipFill>
        <p:spPr>
          <a:xfrm>
            <a:off x="25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7"/>
          <p:cNvSpPr txBox="1"/>
          <p:nvPr>
            <p:ph type="title"/>
          </p:nvPr>
        </p:nvSpPr>
        <p:spPr>
          <a:xfrm>
            <a:off x="415525" y="1932193"/>
            <a:ext cx="8313000" cy="12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3600">
                <a:solidFill>
                  <a:srgbClr val="000000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pic>
        <p:nvPicPr>
          <p:cNvPr id="173" name="Google Shape;173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73800" y="-7993"/>
            <a:ext cx="804300" cy="8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reaker 3 - Yellowa">
  <p:cSld name="TITLE_2_4_1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8"/>
          <p:cNvSpPr/>
          <p:nvPr/>
        </p:nvSpPr>
        <p:spPr>
          <a:xfrm>
            <a:off x="25" y="0"/>
            <a:ext cx="9144000" cy="5143500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6" name="Google Shape;176;p28"/>
          <p:cNvPicPr preferRelativeResize="0"/>
          <p:nvPr/>
        </p:nvPicPr>
        <p:blipFill rotWithShape="1">
          <a:blip r:embed="rId2">
            <a:alphaModFix amt="9000"/>
          </a:blip>
          <a:srcRect b="7813" l="0" r="3231" t="10533"/>
          <a:stretch/>
        </p:blipFill>
        <p:spPr>
          <a:xfrm>
            <a:off x="25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8"/>
          <p:cNvSpPr txBox="1"/>
          <p:nvPr>
            <p:ph type="title"/>
          </p:nvPr>
        </p:nvSpPr>
        <p:spPr>
          <a:xfrm>
            <a:off x="383525" y="1924200"/>
            <a:ext cx="8313000" cy="12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3600">
                <a:solidFill>
                  <a:srgbClr val="00AEE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pic>
        <p:nvPicPr>
          <p:cNvPr id="178" name="Google Shape;178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73800" y="-7993"/>
            <a:ext cx="804300" cy="8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sigt - Cyan">
  <p:cSld name="TITLE_2_3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4"/>
          <p:cNvSpPr/>
          <p:nvPr/>
        </p:nvSpPr>
        <p:spPr>
          <a:xfrm>
            <a:off x="2100" y="0"/>
            <a:ext cx="4572000" cy="5143500"/>
          </a:xfrm>
          <a:prstGeom prst="rect">
            <a:avLst/>
          </a:prstGeom>
          <a:solidFill>
            <a:srgbClr val="00AE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 txBox="1"/>
          <p:nvPr>
            <p:ph type="title"/>
          </p:nvPr>
        </p:nvSpPr>
        <p:spPr>
          <a:xfrm>
            <a:off x="265500" y="1397850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3000"/>
              <a:buNone/>
              <a:defRPr sz="3000">
                <a:solidFill>
                  <a:srgbClr val="FFFF00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9pPr>
          </a:lstStyle>
          <a:p/>
        </p:txBody>
      </p:sp>
      <p:sp>
        <p:nvSpPr>
          <p:cNvPr id="33" name="Google Shape;33;p4"/>
          <p:cNvSpPr txBox="1"/>
          <p:nvPr>
            <p:ph idx="1" type="subTitle"/>
          </p:nvPr>
        </p:nvSpPr>
        <p:spPr>
          <a:xfrm>
            <a:off x="265500" y="2967750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4" name="Google Shape;34;p4"/>
          <p:cNvSpPr txBox="1"/>
          <p:nvPr>
            <p:ph idx="2" type="body"/>
          </p:nvPr>
        </p:nvSpPr>
        <p:spPr>
          <a:xfrm>
            <a:off x="4755450" y="962025"/>
            <a:ext cx="4220400" cy="37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❖"/>
              <a:defRPr/>
            </a:lvl1pPr>
            <a:lvl2pPr indent="-304800" lvl="1" marL="914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◆"/>
              <a:defRPr/>
            </a:lvl2pPr>
            <a:lvl3pPr indent="-304800" lvl="2" marL="1371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◇"/>
              <a:defRPr/>
            </a:lvl3pPr>
            <a:lvl4pPr indent="-304800" lvl="3" marL="1828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⎼"/>
              <a:defRPr/>
            </a:lvl4pPr>
            <a:lvl5pPr indent="-304800" lvl="4" marL="2286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⬥"/>
              <a:defRPr/>
            </a:lvl5pPr>
            <a:lvl6pPr indent="-304800" lvl="5" marL="2743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⬦"/>
              <a:defRPr/>
            </a:lvl6pPr>
            <a:lvl7pPr indent="-304800" lvl="6" marL="3200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⬩"/>
              <a:defRPr/>
            </a:lvl7pPr>
            <a:lvl8pPr indent="-304800" lvl="7" marL="3657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⎼"/>
              <a:defRPr/>
            </a:lvl8pPr>
            <a:lvl9pPr indent="-304800" lvl="8" marL="411480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200"/>
              <a:buChar char="⎼"/>
              <a:defRPr/>
            </a:lvl9pPr>
          </a:lstStyle>
          <a:p/>
        </p:txBody>
      </p:sp>
      <p:sp>
        <p:nvSpPr>
          <p:cNvPr id="35" name="Google Shape;35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  <p:pic>
        <p:nvPicPr>
          <p:cNvPr id="36" name="Google Shape;36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873800" y="-7993"/>
            <a:ext cx="804300" cy="8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sigt - Orange">
  <p:cSld name="TITLE_2_1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5"/>
          <p:cNvSpPr/>
          <p:nvPr/>
        </p:nvSpPr>
        <p:spPr>
          <a:xfrm>
            <a:off x="2100" y="0"/>
            <a:ext cx="4572000" cy="51435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5"/>
          <p:cNvSpPr txBox="1"/>
          <p:nvPr>
            <p:ph type="title"/>
          </p:nvPr>
        </p:nvSpPr>
        <p:spPr>
          <a:xfrm>
            <a:off x="265500" y="1397850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9pPr>
          </a:lstStyle>
          <a:p/>
        </p:txBody>
      </p:sp>
      <p:sp>
        <p:nvSpPr>
          <p:cNvPr id="40" name="Google Shape;40;p5"/>
          <p:cNvSpPr txBox="1"/>
          <p:nvPr>
            <p:ph idx="1" type="subTitle"/>
          </p:nvPr>
        </p:nvSpPr>
        <p:spPr>
          <a:xfrm>
            <a:off x="265500" y="2967750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1" name="Google Shape;41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  <p:sp>
        <p:nvSpPr>
          <p:cNvPr id="42" name="Google Shape;42;p5"/>
          <p:cNvSpPr txBox="1"/>
          <p:nvPr>
            <p:ph idx="2" type="body"/>
          </p:nvPr>
        </p:nvSpPr>
        <p:spPr>
          <a:xfrm>
            <a:off x="4755450" y="962025"/>
            <a:ext cx="4220400" cy="37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❖"/>
              <a:defRPr/>
            </a:lvl1pPr>
            <a:lvl2pPr indent="-304800" lvl="1" marL="914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◆"/>
              <a:defRPr/>
            </a:lvl2pPr>
            <a:lvl3pPr indent="-304800" lvl="2" marL="1371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◇"/>
              <a:defRPr/>
            </a:lvl3pPr>
            <a:lvl4pPr indent="-304800" lvl="3" marL="1828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⎼"/>
              <a:defRPr/>
            </a:lvl4pPr>
            <a:lvl5pPr indent="-304800" lvl="4" marL="2286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⬥"/>
              <a:defRPr/>
            </a:lvl5pPr>
            <a:lvl6pPr indent="-304800" lvl="5" marL="2743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⬦"/>
              <a:defRPr/>
            </a:lvl6pPr>
            <a:lvl7pPr indent="-304800" lvl="6" marL="3200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⬩"/>
              <a:defRPr/>
            </a:lvl7pPr>
            <a:lvl8pPr indent="-304800" lvl="7" marL="3657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⎼"/>
              <a:defRPr/>
            </a:lvl8pPr>
            <a:lvl9pPr indent="-304800" lvl="8" marL="411480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200"/>
              <a:buChar char="⎼"/>
              <a:defRPr/>
            </a:lvl9pPr>
          </a:lstStyle>
          <a:p/>
        </p:txBody>
      </p:sp>
      <p:pic>
        <p:nvPicPr>
          <p:cNvPr id="43" name="Google Shape;43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873800" y="-7993"/>
            <a:ext cx="804300" cy="8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sigt - Yellow">
  <p:cSld name="TITLE_2_1_1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6"/>
          <p:cNvSpPr/>
          <p:nvPr/>
        </p:nvSpPr>
        <p:spPr>
          <a:xfrm>
            <a:off x="2100" y="0"/>
            <a:ext cx="4572000" cy="5143500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6"/>
          <p:cNvSpPr txBox="1"/>
          <p:nvPr>
            <p:ph type="title"/>
          </p:nvPr>
        </p:nvSpPr>
        <p:spPr>
          <a:xfrm>
            <a:off x="265500" y="1397850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EEF"/>
              </a:buClr>
              <a:buSzPts val="3000"/>
              <a:buNone/>
              <a:defRPr sz="3000">
                <a:solidFill>
                  <a:srgbClr val="00AEE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9pPr>
          </a:lstStyle>
          <a:p/>
        </p:txBody>
      </p:sp>
      <p:sp>
        <p:nvSpPr>
          <p:cNvPr id="47" name="Google Shape;47;p6"/>
          <p:cNvSpPr txBox="1"/>
          <p:nvPr>
            <p:ph idx="1" type="subTitle"/>
          </p:nvPr>
        </p:nvSpPr>
        <p:spPr>
          <a:xfrm>
            <a:off x="265500" y="2967750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8" name="Google Shape;4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  <p:sp>
        <p:nvSpPr>
          <p:cNvPr id="49" name="Google Shape;49;p6"/>
          <p:cNvSpPr txBox="1"/>
          <p:nvPr>
            <p:ph idx="2" type="body"/>
          </p:nvPr>
        </p:nvSpPr>
        <p:spPr>
          <a:xfrm>
            <a:off x="4755450" y="962025"/>
            <a:ext cx="4220400" cy="37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❖"/>
              <a:defRPr/>
            </a:lvl1pPr>
            <a:lvl2pPr indent="-304800" lvl="1" marL="914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◆"/>
              <a:defRPr/>
            </a:lvl2pPr>
            <a:lvl3pPr indent="-304800" lvl="2" marL="1371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◇"/>
              <a:defRPr/>
            </a:lvl3pPr>
            <a:lvl4pPr indent="-304800" lvl="3" marL="1828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⎼"/>
              <a:defRPr/>
            </a:lvl4pPr>
            <a:lvl5pPr indent="-304800" lvl="4" marL="2286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⬥"/>
              <a:defRPr/>
            </a:lvl5pPr>
            <a:lvl6pPr indent="-304800" lvl="5" marL="2743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⬦"/>
              <a:defRPr/>
            </a:lvl6pPr>
            <a:lvl7pPr indent="-304800" lvl="6" marL="3200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⬩"/>
              <a:defRPr/>
            </a:lvl7pPr>
            <a:lvl8pPr indent="-304800" lvl="7" marL="3657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⎼"/>
              <a:defRPr/>
            </a:lvl8pPr>
            <a:lvl9pPr indent="-304800" lvl="8" marL="411480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200"/>
              <a:buChar char="⎼"/>
              <a:defRPr/>
            </a:lvl9pPr>
          </a:lstStyle>
          <a:p/>
        </p:txBody>
      </p:sp>
      <p:pic>
        <p:nvPicPr>
          <p:cNvPr id="50" name="Google Shape;50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873800" y="-7993"/>
            <a:ext cx="804300" cy="8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sigt - Grey">
  <p:cSld name="TITLE_2_1_1_3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7"/>
          <p:cNvSpPr/>
          <p:nvPr/>
        </p:nvSpPr>
        <p:spPr>
          <a:xfrm>
            <a:off x="2100" y="0"/>
            <a:ext cx="4572000" cy="51435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Google Shape;53;p7"/>
          <p:cNvSpPr txBox="1"/>
          <p:nvPr>
            <p:ph type="title"/>
          </p:nvPr>
        </p:nvSpPr>
        <p:spPr>
          <a:xfrm>
            <a:off x="265500" y="1397850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9pPr>
          </a:lstStyle>
          <a:p/>
        </p:txBody>
      </p:sp>
      <p:sp>
        <p:nvSpPr>
          <p:cNvPr id="54" name="Google Shape;54;p7"/>
          <p:cNvSpPr txBox="1"/>
          <p:nvPr>
            <p:ph idx="1" type="subTitle"/>
          </p:nvPr>
        </p:nvSpPr>
        <p:spPr>
          <a:xfrm>
            <a:off x="265500" y="2967750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  <p:sp>
        <p:nvSpPr>
          <p:cNvPr id="56" name="Google Shape;56;p7"/>
          <p:cNvSpPr txBox="1"/>
          <p:nvPr>
            <p:ph idx="2" type="body"/>
          </p:nvPr>
        </p:nvSpPr>
        <p:spPr>
          <a:xfrm>
            <a:off x="4755450" y="962025"/>
            <a:ext cx="4220400" cy="37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❖"/>
              <a:defRPr/>
            </a:lvl1pPr>
            <a:lvl2pPr indent="-304800" lvl="1" marL="914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◆"/>
              <a:defRPr/>
            </a:lvl2pPr>
            <a:lvl3pPr indent="-304800" lvl="2" marL="1371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◇"/>
              <a:defRPr/>
            </a:lvl3pPr>
            <a:lvl4pPr indent="-304800" lvl="3" marL="1828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⎼"/>
              <a:defRPr/>
            </a:lvl4pPr>
            <a:lvl5pPr indent="-304800" lvl="4" marL="2286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⬥"/>
              <a:defRPr/>
            </a:lvl5pPr>
            <a:lvl6pPr indent="-304800" lvl="5" marL="2743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⬦"/>
              <a:defRPr/>
            </a:lvl6pPr>
            <a:lvl7pPr indent="-304800" lvl="6" marL="3200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⬩"/>
              <a:defRPr/>
            </a:lvl7pPr>
            <a:lvl8pPr indent="-304800" lvl="7" marL="3657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⎼"/>
              <a:defRPr/>
            </a:lvl8pPr>
            <a:lvl9pPr indent="-304800" lvl="8" marL="411480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200"/>
              <a:buChar char="⎼"/>
              <a:defRPr/>
            </a:lvl9pPr>
          </a:lstStyle>
          <a:p/>
        </p:txBody>
      </p:sp>
      <p:pic>
        <p:nvPicPr>
          <p:cNvPr id="57" name="Google Shape;57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873800" y="-7993"/>
            <a:ext cx="804300" cy="8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sis - Cyan">
  <p:cSld name="TITLE_2_3_2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  <p:pic>
        <p:nvPicPr>
          <p:cNvPr id="60" name="Google Shape;60;p8"/>
          <p:cNvPicPr preferRelativeResize="0"/>
          <p:nvPr/>
        </p:nvPicPr>
        <p:blipFill rotWithShape="1">
          <a:blip r:embed="rId2">
            <a:alphaModFix/>
          </a:blip>
          <a:srcRect b="41383" l="0" r="0" t="0"/>
          <a:stretch/>
        </p:blipFill>
        <p:spPr>
          <a:xfrm>
            <a:off x="0" y="0"/>
            <a:ext cx="6434400" cy="47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8"/>
          <p:cNvPicPr preferRelativeResize="0"/>
          <p:nvPr/>
        </p:nvPicPr>
        <p:blipFill rotWithShape="1">
          <a:blip r:embed="rId2">
            <a:alphaModFix/>
          </a:blip>
          <a:srcRect b="41383" l="0" r="57780" t="0"/>
          <a:stretch/>
        </p:blipFill>
        <p:spPr>
          <a:xfrm>
            <a:off x="6427375" y="0"/>
            <a:ext cx="2716620" cy="47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73800" y="-7993"/>
            <a:ext cx="804300" cy="8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sis - Orange">
  <p:cSld name="TITLE_2_1_4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  <p:pic>
        <p:nvPicPr>
          <p:cNvPr id="65" name="Google Shape;65;p9"/>
          <p:cNvPicPr preferRelativeResize="0"/>
          <p:nvPr/>
        </p:nvPicPr>
        <p:blipFill rotWithShape="1">
          <a:blip r:embed="rId2">
            <a:alphaModFix/>
          </a:blip>
          <a:srcRect b="41386" l="0" r="0" t="0"/>
          <a:stretch/>
        </p:blipFill>
        <p:spPr>
          <a:xfrm>
            <a:off x="0" y="0"/>
            <a:ext cx="6434400" cy="47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9"/>
          <p:cNvPicPr preferRelativeResize="0"/>
          <p:nvPr/>
        </p:nvPicPr>
        <p:blipFill rotWithShape="1">
          <a:blip r:embed="rId2">
            <a:alphaModFix/>
          </a:blip>
          <a:srcRect b="41386" l="0" r="57780" t="0"/>
          <a:stretch/>
        </p:blipFill>
        <p:spPr>
          <a:xfrm>
            <a:off x="6427375" y="0"/>
            <a:ext cx="2716620" cy="47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73800" y="-7993"/>
            <a:ext cx="804300" cy="8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sis - Yellow">
  <p:cSld name="TITLE_2_1_1_6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  <p:pic>
        <p:nvPicPr>
          <p:cNvPr id="70" name="Google Shape;70;p10"/>
          <p:cNvPicPr preferRelativeResize="0"/>
          <p:nvPr/>
        </p:nvPicPr>
        <p:blipFill rotWithShape="1">
          <a:blip r:embed="rId2">
            <a:alphaModFix/>
          </a:blip>
          <a:srcRect b="41386" l="0" r="0" t="0"/>
          <a:stretch/>
        </p:blipFill>
        <p:spPr>
          <a:xfrm>
            <a:off x="0" y="0"/>
            <a:ext cx="4021623" cy="47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0"/>
          <p:cNvPicPr preferRelativeResize="0"/>
          <p:nvPr/>
        </p:nvPicPr>
        <p:blipFill rotWithShape="1">
          <a:blip r:embed="rId2">
            <a:alphaModFix/>
          </a:blip>
          <a:srcRect b="41386" l="0" r="0" t="0"/>
          <a:stretch/>
        </p:blipFill>
        <p:spPr>
          <a:xfrm>
            <a:off x="4014589" y="0"/>
            <a:ext cx="4021623" cy="47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0"/>
          <p:cNvPicPr preferRelativeResize="0"/>
          <p:nvPr/>
        </p:nvPicPr>
        <p:blipFill rotWithShape="1">
          <a:blip r:embed="rId2">
            <a:alphaModFix/>
          </a:blip>
          <a:srcRect b="41386" l="0" r="72278" t="0"/>
          <a:stretch/>
        </p:blipFill>
        <p:spPr>
          <a:xfrm>
            <a:off x="8029152" y="0"/>
            <a:ext cx="1114850" cy="47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73800" y="-7993"/>
            <a:ext cx="804300" cy="8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theme" Target="../theme/theme2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Bungee"/>
              <a:buNone/>
              <a:defRPr b="0" i="0" sz="2200" u="none" cap="none" strike="noStrike">
                <a:solidFill>
                  <a:schemeClr val="dk1"/>
                </a:solidFill>
                <a:latin typeface="Bungee"/>
                <a:ea typeface="Bungee"/>
                <a:cs typeface="Bungee"/>
                <a:sym typeface="Bungee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Char char="❖"/>
              <a:defRPr b="0" i="0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048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ato"/>
              <a:buChar char="◆"/>
              <a:defRPr b="0" i="0" sz="12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ato"/>
              <a:buChar char="◇"/>
              <a:defRPr b="0" i="0" sz="12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ato"/>
              <a:buChar char="⎼"/>
              <a:defRPr b="0" i="0" sz="12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ato"/>
              <a:buChar char="⬥"/>
              <a:defRPr b="0" i="0" sz="12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048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ato"/>
              <a:buChar char="⬦"/>
              <a:defRPr b="0" i="0" sz="12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048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ato"/>
              <a:buChar char="🞘"/>
              <a:defRPr b="0" i="0" sz="12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048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ato"/>
              <a:buChar char="⎼"/>
              <a:defRPr b="0" i="0" sz="12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048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00000"/>
              </a:buClr>
              <a:buSzPts val="1200"/>
              <a:buFont typeface="Lato"/>
              <a:buChar char="⎼"/>
              <a:defRPr b="0" i="0" sz="12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7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6.png"/><Relationship Id="rId4" Type="http://schemas.openxmlformats.org/officeDocument/2006/relationships/image" Target="../media/image22.png"/><Relationship Id="rId9" Type="http://schemas.openxmlformats.org/officeDocument/2006/relationships/image" Target="../media/image23.png"/><Relationship Id="rId5" Type="http://schemas.openxmlformats.org/officeDocument/2006/relationships/image" Target="../media/image29.png"/><Relationship Id="rId6" Type="http://schemas.openxmlformats.org/officeDocument/2006/relationships/image" Target="../media/image19.png"/><Relationship Id="rId7" Type="http://schemas.openxmlformats.org/officeDocument/2006/relationships/image" Target="../media/image30.png"/><Relationship Id="rId8" Type="http://schemas.openxmlformats.org/officeDocument/2006/relationships/image" Target="../media/image2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type="title"/>
          </p:nvPr>
        </p:nvSpPr>
        <p:spPr>
          <a:xfrm>
            <a:off x="432092" y="3610993"/>
            <a:ext cx="8313000" cy="12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da"/>
              <a:t>coding pirates hillerød</a:t>
            </a:r>
            <a:endParaRPr/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da" sz="24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Aften 3 - “Spiludvikling i Pygame” af Jonas Bak Phillipson</a:t>
            </a:r>
            <a:endParaRPr sz="24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8"/>
          <p:cNvSpPr txBox="1"/>
          <p:nvPr>
            <p:ph type="title"/>
          </p:nvPr>
        </p:nvSpPr>
        <p:spPr>
          <a:xfrm>
            <a:off x="77075" y="2150850"/>
            <a:ext cx="88923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da" sz="3400" u="sng"/>
              <a:t>03-example:</a:t>
            </a:r>
            <a:endParaRPr sz="34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da" sz="3400"/>
              <a:t>Lav klasse til din Sprite</a:t>
            </a:r>
            <a:endParaRPr sz="34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 sz="3400" u="sng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9"/>
          <p:cNvSpPr txBox="1"/>
          <p:nvPr>
            <p:ph type="title"/>
          </p:nvPr>
        </p:nvSpPr>
        <p:spPr>
          <a:xfrm>
            <a:off x="311700" y="749825"/>
            <a:ext cx="8148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da"/>
              <a:t>Step 1 - lav klasse til din sprite</a:t>
            </a:r>
            <a:endParaRPr/>
          </a:p>
        </p:txBody>
      </p:sp>
      <p:sp>
        <p:nvSpPr>
          <p:cNvPr id="247" name="Google Shape;247;p39"/>
          <p:cNvSpPr txBox="1"/>
          <p:nvPr>
            <p:ph idx="1" type="body"/>
          </p:nvPr>
        </p:nvSpPr>
        <p:spPr>
          <a:xfrm>
            <a:off x="311700" y="1430975"/>
            <a:ext cx="4252200" cy="344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a" sz="1300"/>
              <a:t>For at tilføje en “Sprite” til dit spil, laver man først en klasse til den (her en “Spaceship” klasse) sådan her:</a:t>
            </a:r>
            <a:endParaRPr sz="1300"/>
          </a:p>
          <a:p>
            <a:pPr indent="-311150" lvl="0" marL="4572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1300"/>
              <a:buAutoNum type="arabicPeriod"/>
            </a:pPr>
            <a:r>
              <a:rPr lang="da" sz="1300"/>
              <a:t>Definer en klasse til din “Sprite”, som nedarver fra “pygame.sprite.Sprite”</a:t>
            </a:r>
            <a:endParaRPr sz="1300"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da" sz="1300"/>
              <a:t>Definer din “__init__()” metode, og heri:</a:t>
            </a:r>
            <a:endParaRPr sz="1300"/>
          </a:p>
          <a:p>
            <a:pPr indent="-3111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AutoNum type="alphaLcPeriod"/>
            </a:pPr>
            <a:r>
              <a:rPr lang="da" sz="1300"/>
              <a:t>kald “pygame.sprite.Sprite” klassens “__init__()” metode</a:t>
            </a:r>
            <a:endParaRPr sz="1300"/>
          </a:p>
          <a:p>
            <a:pPr indent="-3111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AutoNum type="alphaLcPeriod"/>
            </a:pPr>
            <a:r>
              <a:rPr lang="da" sz="1300"/>
              <a:t>load et billede til din “Sprite”</a:t>
            </a:r>
            <a:endParaRPr sz="1300"/>
          </a:p>
          <a:p>
            <a:pPr indent="-3111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AutoNum type="alphaLcPeriod"/>
            </a:pPr>
            <a:r>
              <a:rPr lang="da" sz="1300"/>
              <a:t>få en rect af dit billede via “get_rect()”</a:t>
            </a:r>
            <a:endParaRPr sz="1300"/>
          </a:p>
          <a:p>
            <a:pPr indent="-3111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AutoNum type="alphaLcPeriod"/>
            </a:pPr>
            <a:r>
              <a:rPr lang="da" sz="1300"/>
              <a:t>sæt “center”</a:t>
            </a:r>
            <a:endParaRPr sz="1300"/>
          </a:p>
        </p:txBody>
      </p:sp>
      <p:pic>
        <p:nvPicPr>
          <p:cNvPr id="248" name="Google Shape;24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63900" y="1813850"/>
            <a:ext cx="4094325" cy="160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0"/>
          <p:cNvSpPr txBox="1"/>
          <p:nvPr>
            <p:ph type="title"/>
          </p:nvPr>
        </p:nvSpPr>
        <p:spPr>
          <a:xfrm>
            <a:off x="77075" y="2150850"/>
            <a:ext cx="88923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da" sz="3400" u="sng"/>
              <a:t>04-example:</a:t>
            </a:r>
            <a:endParaRPr sz="34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da" sz="3400"/>
              <a:t>Initialiser </a:t>
            </a:r>
            <a:endParaRPr sz="34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da" sz="3400"/>
              <a:t>sprite &amp; sprite group</a:t>
            </a:r>
            <a:endParaRPr sz="34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 sz="3400" u="sng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41"/>
          <p:cNvSpPr txBox="1"/>
          <p:nvPr>
            <p:ph type="title"/>
          </p:nvPr>
        </p:nvSpPr>
        <p:spPr>
          <a:xfrm>
            <a:off x="311700" y="749825"/>
            <a:ext cx="8148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da"/>
              <a:t>Step 2 - Initialiser sprite &amp; Sprite Group</a:t>
            </a:r>
            <a:endParaRPr/>
          </a:p>
        </p:txBody>
      </p:sp>
      <p:sp>
        <p:nvSpPr>
          <p:cNvPr id="259" name="Google Shape;259;p41"/>
          <p:cNvSpPr txBox="1"/>
          <p:nvPr>
            <p:ph idx="1" type="body"/>
          </p:nvPr>
        </p:nvSpPr>
        <p:spPr>
          <a:xfrm>
            <a:off x="311700" y="1430975"/>
            <a:ext cx="4252200" cy="344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a" sz="1300"/>
              <a:t>Efter at have lavet din “Sprite” klasse skal du så bare</a:t>
            </a:r>
            <a:r>
              <a:rPr lang="da" sz="1300"/>
              <a:t>:</a:t>
            </a:r>
            <a:endParaRPr sz="1300"/>
          </a:p>
          <a:p>
            <a:pPr indent="-311150" lvl="0" marL="457200" rtl="0" algn="l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SzPts val="1300"/>
              <a:buAutoNum type="arabicPeriod"/>
            </a:pPr>
            <a:r>
              <a:rPr lang="da" sz="1300"/>
              <a:t>Initialisere en instans af din “Sprite”</a:t>
            </a:r>
            <a:endParaRPr sz="1300"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da" sz="1300"/>
              <a:t>Initialisere en instans af en “Sprite Group”, hvilket gøres ved at:</a:t>
            </a:r>
            <a:endParaRPr sz="1300"/>
          </a:p>
          <a:p>
            <a:pPr indent="-31115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lphaLcPeriod"/>
            </a:pPr>
            <a:r>
              <a:rPr lang="da" sz="1300"/>
              <a:t>Erklære en variabel til din gruppe</a:t>
            </a:r>
            <a:endParaRPr sz="1300"/>
          </a:p>
          <a:p>
            <a:pPr indent="-31115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lphaLcPeriod"/>
            </a:pPr>
            <a:r>
              <a:rPr lang="da" sz="1300"/>
              <a:t>Initialisere din variabel med et kald til “pygame.sprite.Group()”</a:t>
            </a:r>
            <a:endParaRPr sz="1300"/>
          </a:p>
        </p:txBody>
      </p:sp>
      <p:pic>
        <p:nvPicPr>
          <p:cNvPr id="260" name="Google Shape;26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6300" y="1474925"/>
            <a:ext cx="4275300" cy="24914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2"/>
          <p:cNvSpPr txBox="1"/>
          <p:nvPr>
            <p:ph type="title"/>
          </p:nvPr>
        </p:nvSpPr>
        <p:spPr>
          <a:xfrm>
            <a:off x="77075" y="2150850"/>
            <a:ext cx="88923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da" sz="3400" u="sng"/>
              <a:t>05-example:</a:t>
            </a:r>
            <a:endParaRPr sz="34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da" sz="3400"/>
              <a:t>Tilføj sprite til sprite group</a:t>
            </a:r>
            <a:endParaRPr sz="34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 sz="3400" u="sng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3"/>
          <p:cNvSpPr txBox="1"/>
          <p:nvPr>
            <p:ph type="title"/>
          </p:nvPr>
        </p:nvSpPr>
        <p:spPr>
          <a:xfrm>
            <a:off x="311700" y="749825"/>
            <a:ext cx="8148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da"/>
              <a:t>Step 3 - Tilføj sprite til Sprite Group</a:t>
            </a:r>
            <a:endParaRPr/>
          </a:p>
        </p:txBody>
      </p:sp>
      <p:sp>
        <p:nvSpPr>
          <p:cNvPr id="271" name="Google Shape;271;p43"/>
          <p:cNvSpPr txBox="1"/>
          <p:nvPr>
            <p:ph idx="1" type="body"/>
          </p:nvPr>
        </p:nvSpPr>
        <p:spPr>
          <a:xfrm>
            <a:off x="311700" y="1430975"/>
            <a:ext cx="4252200" cy="344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a" sz="1300"/>
              <a:t>Når din “Sprite” og “Sprite Group” er initialiseret, så skal du bare tilføje din “Sprite” til din “Sprite Group”.</a:t>
            </a:r>
            <a:endParaRPr sz="1300"/>
          </a:p>
          <a:p>
            <a:pPr indent="0" lvl="0" marL="0" rtl="0" algn="l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da" sz="1300"/>
              <a:t>Man gør dette, fordi det hjælper med at organisere, håndtere og manipulere “sprites” mere effektivt.</a:t>
            </a:r>
            <a:endParaRPr sz="1300"/>
          </a:p>
          <a:p>
            <a:pPr indent="0" lvl="0" marL="0" rtl="0" algn="l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da" sz="1300"/>
              <a:t>Og det gøre blot sådan her:</a:t>
            </a:r>
            <a:endParaRPr sz="1300"/>
          </a:p>
          <a:p>
            <a:pPr indent="-311150" lvl="0" marL="457200" rtl="0" algn="l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SzPts val="1300"/>
              <a:buAutoNum type="arabicPeriod"/>
            </a:pPr>
            <a:r>
              <a:rPr lang="da" sz="1300"/>
              <a:t>kald “add()” metoden på din “Sprite Group” med din “Sprite” som argument</a:t>
            </a:r>
            <a:endParaRPr sz="1300"/>
          </a:p>
        </p:txBody>
      </p:sp>
      <p:pic>
        <p:nvPicPr>
          <p:cNvPr id="272" name="Google Shape;272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6300" y="1474925"/>
            <a:ext cx="4275299" cy="26561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4"/>
          <p:cNvSpPr txBox="1"/>
          <p:nvPr>
            <p:ph type="title"/>
          </p:nvPr>
        </p:nvSpPr>
        <p:spPr>
          <a:xfrm>
            <a:off x="77075" y="2150850"/>
            <a:ext cx="88923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da" sz="3400" u="sng"/>
              <a:t>06-example:</a:t>
            </a:r>
            <a:endParaRPr sz="34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da" sz="3400"/>
              <a:t>Tegn din sprite på dit “Game Window”</a:t>
            </a:r>
            <a:endParaRPr sz="34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 sz="3400" u="sng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5"/>
          <p:cNvSpPr txBox="1"/>
          <p:nvPr>
            <p:ph type="title"/>
          </p:nvPr>
        </p:nvSpPr>
        <p:spPr>
          <a:xfrm>
            <a:off x="311700" y="749825"/>
            <a:ext cx="8148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da"/>
              <a:t>Step 4 - Tegn “Sprite Group” på “Game Window”</a:t>
            </a:r>
            <a:endParaRPr/>
          </a:p>
        </p:txBody>
      </p:sp>
      <p:sp>
        <p:nvSpPr>
          <p:cNvPr id="283" name="Google Shape;283;p45"/>
          <p:cNvSpPr txBox="1"/>
          <p:nvPr>
            <p:ph idx="1" type="body"/>
          </p:nvPr>
        </p:nvSpPr>
        <p:spPr>
          <a:xfrm>
            <a:off x="311700" y="1430975"/>
            <a:ext cx="4252200" cy="344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a" sz="1300"/>
              <a:t>Afslutningsvist skal du bare tegne din “Sprite Group” på dit “Game Window” for at din sprite vises på skærmen”.</a:t>
            </a:r>
            <a:endParaRPr sz="1300"/>
          </a:p>
          <a:p>
            <a:pPr indent="0" lvl="0" marL="0" rtl="0" algn="l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da" sz="1300"/>
              <a:t>Og det gøres blot ved at kalde “draw” metoden på din “Sprite Group” med din “screen” variabel som argument. Dvs. sådan her med “spaceship_group”:</a:t>
            </a:r>
            <a:endParaRPr sz="1300"/>
          </a:p>
          <a:p>
            <a:pPr indent="-311150" lvl="0" marL="457200" rtl="0" algn="l">
              <a:lnSpc>
                <a:spcPct val="200000"/>
              </a:lnSpc>
              <a:spcBef>
                <a:spcPts val="800"/>
              </a:spcBef>
              <a:spcAft>
                <a:spcPts val="800"/>
              </a:spcAft>
              <a:buSzPts val="1300"/>
              <a:buAutoNum type="arabicPeriod"/>
            </a:pPr>
            <a:r>
              <a:rPr lang="da" sz="1300">
                <a:solidFill>
                  <a:schemeClr val="dk1"/>
                </a:solidFill>
              </a:rPr>
              <a:t>spaceship_group.draw(screen)</a:t>
            </a:r>
            <a:endParaRPr sz="1300"/>
          </a:p>
        </p:txBody>
      </p:sp>
      <p:pic>
        <p:nvPicPr>
          <p:cNvPr id="284" name="Google Shape;284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6300" y="1474925"/>
            <a:ext cx="3926531" cy="3516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6"/>
          <p:cNvSpPr txBox="1"/>
          <p:nvPr>
            <p:ph type="title"/>
          </p:nvPr>
        </p:nvSpPr>
        <p:spPr>
          <a:xfrm>
            <a:off x="77075" y="2150850"/>
            <a:ext cx="88923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da" sz="3400" u="sng"/>
              <a:t>01-Exercise:</a:t>
            </a:r>
            <a:endParaRPr sz="34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da" sz="3400"/>
              <a:t>Tilføj Sprite &amp; Sprite Group til et spil</a:t>
            </a:r>
            <a:endParaRPr sz="34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 sz="3400" u="sng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7"/>
          <p:cNvSpPr txBox="1"/>
          <p:nvPr>
            <p:ph type="title"/>
          </p:nvPr>
        </p:nvSpPr>
        <p:spPr>
          <a:xfrm>
            <a:off x="77075" y="2150850"/>
            <a:ext cx="88923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da" sz="3400"/>
              <a:t>Update af Sprites</a:t>
            </a:r>
            <a:endParaRPr sz="34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da" sz="3400"/>
              <a:t>(ved keyboard kontrol)</a:t>
            </a:r>
            <a:endParaRPr sz="3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 sz="3400" u="sng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0"/>
          <p:cNvSpPr txBox="1"/>
          <p:nvPr>
            <p:ph type="title"/>
          </p:nvPr>
        </p:nvSpPr>
        <p:spPr>
          <a:xfrm>
            <a:off x="47550" y="1680900"/>
            <a:ext cx="8892300" cy="178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da" sz="3400"/>
              <a:t>Sprites, Sprite Groups </a:t>
            </a:r>
            <a:endParaRPr sz="34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da" sz="3400"/>
              <a:t>&amp; Update af Sprites</a:t>
            </a:r>
            <a:endParaRPr sz="34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8"/>
          <p:cNvSpPr txBox="1"/>
          <p:nvPr>
            <p:ph type="title"/>
          </p:nvPr>
        </p:nvSpPr>
        <p:spPr>
          <a:xfrm>
            <a:off x="77075" y="2150850"/>
            <a:ext cx="88923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da" sz="3400" u="sng"/>
              <a:t>07-example:</a:t>
            </a:r>
            <a:endParaRPr sz="34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da" sz="3400"/>
              <a:t>Steps til Updates af sprites</a:t>
            </a:r>
            <a:endParaRPr sz="34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 sz="3400" u="sng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9"/>
          <p:cNvSpPr txBox="1"/>
          <p:nvPr>
            <p:ph type="title"/>
          </p:nvPr>
        </p:nvSpPr>
        <p:spPr>
          <a:xfrm>
            <a:off x="311700" y="749825"/>
            <a:ext cx="8148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da"/>
              <a:t>Update af sprite (ved keyboard kontrol)</a:t>
            </a:r>
            <a:endParaRPr/>
          </a:p>
        </p:txBody>
      </p:sp>
      <p:sp>
        <p:nvSpPr>
          <p:cNvPr id="305" name="Google Shape;305;p49"/>
          <p:cNvSpPr txBox="1"/>
          <p:nvPr>
            <p:ph idx="1" type="body"/>
          </p:nvPr>
        </p:nvSpPr>
        <p:spPr>
          <a:xfrm>
            <a:off x="311700" y="1430975"/>
            <a:ext cx="4252200" cy="344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a" sz="1300"/>
              <a:t>Når vi skal opdatere vores Sprites så gøres dette ret simpelt via 2 steps, som er:</a:t>
            </a:r>
            <a:endParaRPr sz="1300"/>
          </a:p>
          <a:p>
            <a:pPr indent="-311150" lvl="0" marL="457200" rtl="0" algn="l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SzPts val="1300"/>
              <a:buAutoNum type="arabicPeriod"/>
            </a:pPr>
            <a:r>
              <a:rPr lang="da" sz="1300"/>
              <a:t>Overskriv den nedarvede “update” metoden for din egen Sprite klasse</a:t>
            </a:r>
            <a:endParaRPr sz="1300"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da" sz="1300"/>
              <a:t>Kald “update” på din Sprite Group inde i dit “Game Loop”</a:t>
            </a:r>
            <a:endParaRPr sz="1300"/>
          </a:p>
          <a:p>
            <a:pPr indent="-31115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lphaLcPeriod"/>
            </a:pPr>
            <a:r>
              <a:rPr i="1" lang="da" sz="1300"/>
              <a:t>Før du tegner din Sprite Group på skærmen!</a:t>
            </a:r>
            <a:endParaRPr i="1" sz="1300"/>
          </a:p>
        </p:txBody>
      </p:sp>
      <p:pic>
        <p:nvPicPr>
          <p:cNvPr id="306" name="Google Shape;306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6300" y="1322525"/>
            <a:ext cx="3264199" cy="3668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50"/>
          <p:cNvSpPr txBox="1"/>
          <p:nvPr>
            <p:ph type="title"/>
          </p:nvPr>
        </p:nvSpPr>
        <p:spPr>
          <a:xfrm>
            <a:off x="77075" y="2150850"/>
            <a:ext cx="88923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da" sz="3400" u="sng"/>
              <a:t>08-example:</a:t>
            </a:r>
            <a:endParaRPr sz="34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da" sz="3400"/>
              <a:t>Overskriv din sprite klasses “update” metode</a:t>
            </a:r>
            <a:endParaRPr sz="34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 sz="3400" u="sng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51"/>
          <p:cNvSpPr txBox="1"/>
          <p:nvPr>
            <p:ph type="title"/>
          </p:nvPr>
        </p:nvSpPr>
        <p:spPr>
          <a:xfrm>
            <a:off x="311700" y="749825"/>
            <a:ext cx="8148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da"/>
              <a:t>Overskriv din</a:t>
            </a:r>
            <a:r>
              <a:rPr lang="da"/>
              <a:t> sprite klasses “update” metode</a:t>
            </a:r>
            <a:endParaRPr/>
          </a:p>
        </p:txBody>
      </p:sp>
      <p:sp>
        <p:nvSpPr>
          <p:cNvPr id="317" name="Google Shape;317;p51"/>
          <p:cNvSpPr txBox="1"/>
          <p:nvPr>
            <p:ph idx="1" type="body"/>
          </p:nvPr>
        </p:nvSpPr>
        <p:spPr>
          <a:xfrm>
            <a:off x="311700" y="1430975"/>
            <a:ext cx="4252200" cy="344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a" sz="1300"/>
              <a:t>Når man vil opdatere sin Sprite - fx ved ændring i position ved tryk keyboardtaster - så gøres dette ved at overskrive den nedarvede “update” metode.</a:t>
            </a:r>
            <a:endParaRPr sz="1300"/>
          </a:p>
          <a:p>
            <a:pPr indent="0" lvl="0" marL="0" rtl="0" algn="l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da" sz="1300"/>
              <a:t>I sin enkelhed gøres det sådan her:</a:t>
            </a:r>
            <a:endParaRPr sz="1300"/>
          </a:p>
          <a:p>
            <a:pPr indent="-311150" lvl="0" marL="457200" rtl="0" algn="l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SzPts val="1300"/>
              <a:buAutoNum type="arabicPeriod"/>
            </a:pPr>
            <a:r>
              <a:rPr lang="da" sz="1300"/>
              <a:t>Definer en “update” metode for din Sprite</a:t>
            </a:r>
            <a:endParaRPr sz="1300"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da" sz="1300"/>
              <a:t>Tjek for den handling/update du vil udføre</a:t>
            </a:r>
            <a:endParaRPr sz="1300"/>
          </a:p>
          <a:p>
            <a:pPr indent="-31115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lphaLcPeriod"/>
            </a:pPr>
            <a:r>
              <a:rPr i="1" lang="da" sz="1300"/>
              <a:t>Her for navigation til venstre og højre</a:t>
            </a:r>
            <a:endParaRPr sz="1300"/>
          </a:p>
        </p:txBody>
      </p:sp>
      <p:pic>
        <p:nvPicPr>
          <p:cNvPr id="318" name="Google Shape;318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6300" y="1474925"/>
            <a:ext cx="4275300" cy="25074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52"/>
          <p:cNvSpPr txBox="1"/>
          <p:nvPr>
            <p:ph type="title"/>
          </p:nvPr>
        </p:nvSpPr>
        <p:spPr>
          <a:xfrm>
            <a:off x="77075" y="2150850"/>
            <a:ext cx="88923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da" sz="3400" u="sng"/>
              <a:t>09-example:</a:t>
            </a:r>
            <a:endParaRPr sz="34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da" sz="3400"/>
              <a:t>Opdater din sprite group via dens “update” metode</a:t>
            </a:r>
            <a:endParaRPr sz="34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 sz="3400" u="sng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53"/>
          <p:cNvSpPr txBox="1"/>
          <p:nvPr>
            <p:ph type="title"/>
          </p:nvPr>
        </p:nvSpPr>
        <p:spPr>
          <a:xfrm>
            <a:off x="311700" y="749825"/>
            <a:ext cx="8583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da"/>
              <a:t>Opdater din sprite group via “update” metoden</a:t>
            </a:r>
            <a:endParaRPr/>
          </a:p>
        </p:txBody>
      </p:sp>
      <p:sp>
        <p:nvSpPr>
          <p:cNvPr id="329" name="Google Shape;329;p53"/>
          <p:cNvSpPr txBox="1"/>
          <p:nvPr>
            <p:ph idx="1" type="body"/>
          </p:nvPr>
        </p:nvSpPr>
        <p:spPr>
          <a:xfrm>
            <a:off x="311700" y="1430975"/>
            <a:ext cx="4252200" cy="344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a" sz="1300"/>
              <a:t>Da du nu har opdateret din Sprite til at håndterer handlinger via keyboardtryk, så er det sidste ting at gøre blot at:</a:t>
            </a:r>
            <a:endParaRPr sz="1300"/>
          </a:p>
          <a:p>
            <a:pPr indent="-311150" lvl="0" marL="457200" rtl="0" algn="l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SzPts val="1300"/>
              <a:buAutoNum type="arabicPeriod"/>
            </a:pPr>
            <a:r>
              <a:rPr lang="da" sz="1300"/>
              <a:t>kalde “update” metoden på din “Sprite Group” inde i dit “Game Loop”</a:t>
            </a:r>
            <a:endParaRPr sz="1300"/>
          </a:p>
          <a:p>
            <a:pPr indent="-31115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lphaLcPeriod"/>
            </a:pPr>
            <a:r>
              <a:rPr i="1" lang="da" sz="1300"/>
              <a:t>og det før du på samme “Sprite Group” kalder dets “draw()” metode</a:t>
            </a:r>
            <a:endParaRPr i="1" sz="1300"/>
          </a:p>
        </p:txBody>
      </p:sp>
      <p:pic>
        <p:nvPicPr>
          <p:cNvPr id="330" name="Google Shape;330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6300" y="1474925"/>
            <a:ext cx="3562701" cy="35161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54"/>
          <p:cNvSpPr txBox="1"/>
          <p:nvPr>
            <p:ph type="title"/>
          </p:nvPr>
        </p:nvSpPr>
        <p:spPr>
          <a:xfrm>
            <a:off x="77075" y="2150850"/>
            <a:ext cx="88923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da" sz="3400" u="sng"/>
              <a:t>02-Exercise:</a:t>
            </a:r>
            <a:endParaRPr sz="34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da" sz="3400"/>
              <a:t>Update sprite med keyboard kontrol </a:t>
            </a:r>
            <a:endParaRPr sz="34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 sz="3400" u="sng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55"/>
          <p:cNvSpPr txBox="1"/>
          <p:nvPr>
            <p:ph type="title"/>
          </p:nvPr>
        </p:nvSpPr>
        <p:spPr>
          <a:xfrm>
            <a:off x="77075" y="2150850"/>
            <a:ext cx="88923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da" sz="3400"/>
              <a:t>Tak for i aften! </a:t>
            </a:r>
            <a:endParaRPr sz="34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1"/>
          <p:cNvSpPr txBox="1"/>
          <p:nvPr>
            <p:ph type="title"/>
          </p:nvPr>
        </p:nvSpPr>
        <p:spPr>
          <a:xfrm>
            <a:off x="311700" y="749825"/>
            <a:ext cx="7137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da"/>
              <a:t>2</a:t>
            </a:r>
            <a:r>
              <a:rPr lang="da"/>
              <a:t>. aften - agenda</a:t>
            </a:r>
            <a:endParaRPr/>
          </a:p>
        </p:txBody>
      </p:sp>
      <p:sp>
        <p:nvSpPr>
          <p:cNvPr id="194" name="Google Shape;194;p31"/>
          <p:cNvSpPr txBox="1"/>
          <p:nvPr>
            <p:ph idx="1" type="body"/>
          </p:nvPr>
        </p:nvSpPr>
        <p:spPr>
          <a:xfrm>
            <a:off x="311700" y="1437975"/>
            <a:ext cx="8520600" cy="31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a"/>
              <a:t>Aftenens program:</a:t>
            </a:r>
            <a:endParaRPr/>
          </a:p>
          <a:p>
            <a:pPr indent="-317500" lvl="0" marL="457200" rtl="0" algn="l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SzPts val="1400"/>
              <a:buChar char="❖"/>
            </a:pPr>
            <a:r>
              <a:rPr lang="da"/>
              <a:t>Recap af 2. aften</a:t>
            </a:r>
            <a:endParaRPr/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da"/>
              <a:t>Sprites og Sprite Groups</a:t>
            </a:r>
            <a:endParaRPr/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da">
                <a:solidFill>
                  <a:schemeClr val="dk1"/>
                </a:solidFill>
              </a:rPr>
              <a:t>Opgave: Tilføj Sprite og Sprite Group til dit eget spil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❖"/>
            </a:pPr>
            <a:r>
              <a:rPr lang="da">
                <a:solidFill>
                  <a:schemeClr val="dk1"/>
                </a:solidFill>
              </a:rPr>
              <a:t>Update af Sprites (ved keyboard kontrol)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❖"/>
            </a:pPr>
            <a:r>
              <a:rPr lang="da">
                <a:solidFill>
                  <a:schemeClr val="dk1"/>
                </a:solidFill>
              </a:rPr>
              <a:t>Opgave: Update Sprite med keyboard kontrol 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2"/>
          <p:cNvSpPr txBox="1"/>
          <p:nvPr>
            <p:ph type="title"/>
          </p:nvPr>
        </p:nvSpPr>
        <p:spPr>
          <a:xfrm>
            <a:off x="77075" y="2150850"/>
            <a:ext cx="88923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da" sz="3400" u="sng"/>
              <a:t>01-example:</a:t>
            </a:r>
            <a:endParaRPr sz="3400" u="sng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da" sz="3400"/>
              <a:t>Recap af 2. aften</a:t>
            </a:r>
            <a:endParaRPr sz="34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3"/>
          <p:cNvSpPr txBox="1"/>
          <p:nvPr>
            <p:ph type="title"/>
          </p:nvPr>
        </p:nvSpPr>
        <p:spPr>
          <a:xfrm>
            <a:off x="311700" y="749825"/>
            <a:ext cx="8148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da"/>
              <a:t>Recap fra 2. aften</a:t>
            </a:r>
            <a:endParaRPr/>
          </a:p>
        </p:txBody>
      </p:sp>
      <p:sp>
        <p:nvSpPr>
          <p:cNvPr id="205" name="Google Shape;205;p33"/>
          <p:cNvSpPr txBox="1"/>
          <p:nvPr>
            <p:ph idx="1" type="body"/>
          </p:nvPr>
        </p:nvSpPr>
        <p:spPr>
          <a:xfrm>
            <a:off x="311700" y="1430975"/>
            <a:ext cx="4252200" cy="344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a" sz="1300"/>
              <a:t>På</a:t>
            </a:r>
            <a:r>
              <a:rPr lang="da" sz="1300"/>
              <a:t> 2. aften lærte vi basalt set at</a:t>
            </a:r>
            <a:r>
              <a:rPr lang="da" sz="1300"/>
              <a:t>:</a:t>
            </a:r>
            <a:endParaRPr sz="1300"/>
          </a:p>
          <a:p>
            <a:pPr indent="-311150" lvl="0" marL="45720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SzPts val="1300"/>
              <a:buChar char="❖"/>
            </a:pPr>
            <a:r>
              <a:rPr lang="da" sz="1300"/>
              <a:t>Tilføje og tegne elementer til vores spil</a:t>
            </a:r>
            <a:endParaRPr sz="1300"/>
          </a:p>
          <a:p>
            <a:pPr indent="-311150" lvl="0" marL="45720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SzPts val="1300"/>
              <a:buChar char="❖"/>
            </a:pPr>
            <a:r>
              <a:rPr lang="da" sz="1300"/>
              <a:t>Tjekke for keyboard kontrol</a:t>
            </a:r>
            <a:endParaRPr sz="1300"/>
          </a:p>
          <a:p>
            <a:pPr indent="-311150" lvl="0" marL="457200" rtl="0" algn="l">
              <a:lnSpc>
                <a:spcPct val="200000"/>
              </a:lnSpc>
              <a:spcBef>
                <a:spcPts val="1000"/>
              </a:spcBef>
              <a:spcAft>
                <a:spcPts val="1000"/>
              </a:spcAft>
              <a:buSzPts val="1300"/>
              <a:buChar char="❖"/>
            </a:pPr>
            <a:r>
              <a:rPr lang="da" sz="1300"/>
              <a:t>Opdatere Game Window korrekt</a:t>
            </a:r>
            <a:endParaRPr i="1" sz="1300"/>
          </a:p>
        </p:txBody>
      </p:sp>
      <p:pic>
        <p:nvPicPr>
          <p:cNvPr id="206" name="Google Shape;20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6300" y="749825"/>
            <a:ext cx="2887929" cy="4241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4"/>
          <p:cNvSpPr txBox="1"/>
          <p:nvPr>
            <p:ph type="title"/>
          </p:nvPr>
        </p:nvSpPr>
        <p:spPr>
          <a:xfrm>
            <a:off x="77075" y="2150850"/>
            <a:ext cx="88923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da" sz="3400"/>
              <a:t>sprites &amp; Sprite Groups</a:t>
            </a:r>
            <a:endParaRPr sz="3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 sz="3400" u="sng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5"/>
          <p:cNvSpPr txBox="1"/>
          <p:nvPr>
            <p:ph idx="1" type="body"/>
          </p:nvPr>
        </p:nvSpPr>
        <p:spPr>
          <a:xfrm>
            <a:off x="311700" y="1322525"/>
            <a:ext cx="4259400" cy="355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a">
                <a:solidFill>
                  <a:schemeClr val="dk1"/>
                </a:solidFill>
              </a:rPr>
              <a:t>I Pygame er “Sprites”: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da">
                <a:solidFill>
                  <a:schemeClr val="dk1"/>
                </a:solidFill>
              </a:rPr>
              <a:t>et 2D billede, eller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da">
                <a:solidFill>
                  <a:schemeClr val="dk1"/>
                </a:solidFill>
              </a:rPr>
              <a:t>animation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a">
                <a:solidFill>
                  <a:schemeClr val="dk1"/>
                </a:solidFill>
              </a:rPr>
              <a:t>som </a:t>
            </a:r>
            <a:r>
              <a:rPr lang="da">
                <a:solidFill>
                  <a:schemeClr val="dk1"/>
                </a:solidFill>
              </a:rPr>
              <a:t>tegnes på ens “Game Window”.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a">
                <a:solidFill>
                  <a:schemeClr val="dk1"/>
                </a:solidFill>
              </a:rPr>
              <a:t>“Sprites” er således de fundamentale dele af et spil, og  repræsenterer  således oftest de visuelle objekter, såsom karakterer, fjender, projektiler osv.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17" name="Google Shape;217;p35"/>
          <p:cNvSpPr txBox="1"/>
          <p:nvPr>
            <p:ph type="title"/>
          </p:nvPr>
        </p:nvSpPr>
        <p:spPr>
          <a:xfrm>
            <a:off x="311700" y="749825"/>
            <a:ext cx="7137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da"/>
              <a:t>Om “sprites”</a:t>
            </a:r>
            <a:endParaRPr/>
          </a:p>
        </p:txBody>
      </p:sp>
      <p:pic>
        <p:nvPicPr>
          <p:cNvPr id="218" name="Google Shape;21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25900" y="1659400"/>
            <a:ext cx="629900" cy="62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28625" y="1659400"/>
            <a:ext cx="629900" cy="6495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11525" y="2867242"/>
            <a:ext cx="714375" cy="64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72275" y="3718600"/>
            <a:ext cx="457200" cy="572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3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059100" y="3048225"/>
            <a:ext cx="457200" cy="46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3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494975" y="4100425"/>
            <a:ext cx="457387" cy="44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3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353763" y="4243725"/>
            <a:ext cx="629900" cy="62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6"/>
          <p:cNvSpPr txBox="1"/>
          <p:nvPr>
            <p:ph type="title"/>
          </p:nvPr>
        </p:nvSpPr>
        <p:spPr>
          <a:xfrm>
            <a:off x="77075" y="2150850"/>
            <a:ext cx="88923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da" sz="3400" u="sng"/>
              <a:t>02-example:</a:t>
            </a:r>
            <a:endParaRPr sz="34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da" sz="3400"/>
              <a:t>Hvordan man tilføjer en “Sprite” til ens spil</a:t>
            </a:r>
            <a:endParaRPr sz="34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 sz="3400" u="sng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7"/>
          <p:cNvSpPr txBox="1"/>
          <p:nvPr>
            <p:ph type="title"/>
          </p:nvPr>
        </p:nvSpPr>
        <p:spPr>
          <a:xfrm>
            <a:off x="311700" y="749825"/>
            <a:ext cx="8148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da"/>
              <a:t>Hvordan man tilføjer en “Sprite” til sit spil</a:t>
            </a:r>
            <a:endParaRPr/>
          </a:p>
        </p:txBody>
      </p:sp>
      <p:sp>
        <p:nvSpPr>
          <p:cNvPr id="235" name="Google Shape;235;p37"/>
          <p:cNvSpPr txBox="1"/>
          <p:nvPr>
            <p:ph idx="1" type="body"/>
          </p:nvPr>
        </p:nvSpPr>
        <p:spPr>
          <a:xfrm>
            <a:off x="311700" y="1430975"/>
            <a:ext cx="4252200" cy="344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a" sz="1300"/>
              <a:t>Når vi skal tilføje en “Sprite”, så følges disse steps:</a:t>
            </a:r>
            <a:endParaRPr sz="1300"/>
          </a:p>
          <a:p>
            <a:pPr indent="-311150" lvl="0" marL="457200" rtl="0" algn="l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SzPts val="1300"/>
              <a:buAutoNum type="arabicPeriod"/>
            </a:pPr>
            <a:r>
              <a:rPr lang="da" sz="1300"/>
              <a:t>Lav en klasse til dine Sprite (som nedarver fra pygame.sprite.Sprite)</a:t>
            </a:r>
            <a:endParaRPr sz="1300"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da" sz="1300"/>
              <a:t>Initialiser din “Sprite” og en “Sprite Group”</a:t>
            </a:r>
            <a:endParaRPr sz="1300"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da" sz="1300"/>
              <a:t>Tilføj din “Sprite” til din “Sprite Group”</a:t>
            </a:r>
            <a:endParaRPr sz="1300"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da" sz="1300"/>
              <a:t>Kald “draw” metoden på din “Sprite Group” inde i dit “Game Loop”</a:t>
            </a:r>
            <a:endParaRPr sz="1300"/>
          </a:p>
        </p:txBody>
      </p:sp>
      <p:pic>
        <p:nvPicPr>
          <p:cNvPr id="236" name="Google Shape;23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6300" y="1474925"/>
            <a:ext cx="3433926" cy="3516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oding Pirat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